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257" r:id="rId3"/>
    <p:sldId id="271" r:id="rId4"/>
    <p:sldId id="269" r:id="rId5"/>
    <p:sldId id="259" r:id="rId6"/>
    <p:sldId id="260" r:id="rId7"/>
    <p:sldId id="270" r:id="rId8"/>
    <p:sldId id="261" r:id="rId9"/>
    <p:sldId id="262" r:id="rId10"/>
    <p:sldId id="263" r:id="rId11"/>
    <p:sldId id="264" r:id="rId12"/>
    <p:sldId id="281" r:id="rId13"/>
    <p:sldId id="278" r:id="rId14"/>
    <p:sldId id="280" r:id="rId15"/>
    <p:sldId id="266" r:id="rId16"/>
    <p:sldId id="272" r:id="rId17"/>
    <p:sldId id="273" r:id="rId18"/>
    <p:sldId id="274" r:id="rId19"/>
    <p:sldId id="277" r:id="rId20"/>
    <p:sldId id="279" r:id="rId21"/>
    <p:sldId id="267" r:id="rId22"/>
    <p:sldId id="26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46"/>
    <p:restoredTop sz="95890"/>
  </p:normalViewPr>
  <p:slideViewPr>
    <p:cSldViewPr snapToGrid="0" snapToObjects="1">
      <p:cViewPr>
        <p:scale>
          <a:sx n="108" d="100"/>
          <a:sy n="108" d="100"/>
        </p:scale>
        <p:origin x="824" y="256"/>
      </p:cViewPr>
      <p:guideLst/>
    </p:cSldViewPr>
  </p:slideViewPr>
  <p:outlineViewPr>
    <p:cViewPr>
      <p:scale>
        <a:sx n="33" d="100"/>
        <a:sy n="33" d="100"/>
      </p:scale>
      <p:origin x="0" y="-480"/>
    </p:cViewPr>
  </p:outlineViewPr>
  <p:notesTextViewPr>
    <p:cViewPr>
      <p:scale>
        <a:sx n="1" d="1"/>
        <a:sy n="1" d="1"/>
      </p:scale>
      <p:origin x="0" y="0"/>
    </p:cViewPr>
  </p:notesTextViewPr>
  <p:sorterViewPr>
    <p:cViewPr>
      <p:scale>
        <a:sx n="365" d="100"/>
        <a:sy n="36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Users\onkardehane\Downloads\Onkar%20Data%20Logger%20.xlsm"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Users\onkardehane\Downloads\Onkar%20Data%20Logger%20.xlsm"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Users\onkardehane\Downloads\Onkar%20Data%20Logger%20.xlsm"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75" b="1" i="0" u="none" strike="noStrike" baseline="0">
                <a:solidFill>
                  <a:srgbClr val="000000"/>
                </a:solidFill>
                <a:latin typeface="Arial"/>
                <a:ea typeface="Arial"/>
                <a:cs typeface="Arial"/>
              </a:defRPr>
            </a:pPr>
            <a:r>
              <a:rPr lang="en-US" sz="275" b="1" i="0" u="none" strike="noStrike" baseline="0">
                <a:solidFill>
                  <a:srgbClr val="000000"/>
                </a:solidFill>
                <a:latin typeface="Arial"/>
                <a:ea typeface="Arial"/>
                <a:cs typeface="Arial"/>
              </a:rPr>
              <a:t>Task Performance Rates</a:t>
            </a:r>
          </a:p>
          <a:p>
            <a:pPr>
              <a:defRPr sz="275" b="1" i="0" u="none" strike="noStrike" baseline="0">
                <a:solidFill>
                  <a:srgbClr val="000000"/>
                </a:solidFill>
                <a:latin typeface="Arial"/>
                <a:ea typeface="Arial"/>
                <a:cs typeface="Arial"/>
              </a:defRPr>
            </a:pPr>
            <a:r>
              <a:rPr lang="en-US" sz="200" b="0" i="0" u="none" strike="noStrike" baseline="0">
                <a:solidFill>
                  <a:srgbClr val="000000"/>
                </a:solidFill>
                <a:latin typeface="Arial"/>
                <a:ea typeface="Arial"/>
                <a:cs typeface="Arial"/>
              </a:rPr>
              <a:t>(All Scoring Levels Combined = 100%)</a:t>
            </a:r>
          </a:p>
        </c:rich>
      </c:tx>
      <c:overlay val="0"/>
      <c:spPr>
        <a:noFill/>
        <a:ln w="25400">
          <a:noFill/>
        </a:ln>
      </c:spPr>
    </c:title>
    <c:autoTitleDeleted val="0"/>
    <c:plotArea>
      <c:layout/>
      <c:barChart>
        <c:barDir val="col"/>
        <c:grouping val="percentStacked"/>
        <c:varyColors val="0"/>
        <c:ser>
          <c:idx val="0"/>
          <c:order val="0"/>
          <c:tx>
            <c:strRef>
              <c:f>DataCharts!$C$13</c:f>
              <c:strCache>
                <c:ptCount val="1"/>
                <c:pt idx="0">
                  <c:v>Easy</c:v>
                </c:pt>
              </c:strCache>
            </c:strRef>
          </c:tx>
          <c:spPr>
            <a:solidFill>
              <a:srgbClr val="CCFFCC"/>
            </a:solidFill>
            <a:ln w="12700">
              <a:solidFill>
                <a:srgbClr val="000000"/>
              </a:solidFill>
              <a:prstDash val="solid"/>
            </a:ln>
          </c:spPr>
          <c:invertIfNegative val="0"/>
          <c:cat>
            <c:multiLvlStrRef>
              <c:f>DataCharts!$D$12:$BA$12</c:f>
            </c:multiLvlStrRef>
          </c:cat>
          <c:val>
            <c:numRef>
              <c:f>DataCharts!$D$13:$BA$13</c:f>
              <c:numCache>
                <c:formatCode>General</c:formatCode>
                <c:ptCount val="9"/>
                <c:pt idx="0">
                  <c:v>5</c:v>
                </c:pt>
                <c:pt idx="1">
                  <c:v>5</c:v>
                </c:pt>
                <c:pt idx="2">
                  <c:v>0</c:v>
                </c:pt>
                <c:pt idx="3">
                  <c:v>2</c:v>
                </c:pt>
                <c:pt idx="4">
                  <c:v>0</c:v>
                </c:pt>
                <c:pt idx="5">
                  <c:v>1</c:v>
                </c:pt>
                <c:pt idx="6">
                  <c:v>2</c:v>
                </c:pt>
                <c:pt idx="7">
                  <c:v>0</c:v>
                </c:pt>
                <c:pt idx="8">
                  <c:v>0</c:v>
                </c:pt>
              </c:numCache>
            </c:numRef>
          </c:val>
          <c:extLst>
            <c:ext xmlns:c16="http://schemas.microsoft.com/office/drawing/2014/chart" uri="{C3380CC4-5D6E-409C-BE32-E72D297353CC}">
              <c16:uniqueId val="{00000000-8777-9540-A2EE-68B813EB7E3F}"/>
            </c:ext>
          </c:extLst>
        </c:ser>
        <c:ser>
          <c:idx val="1"/>
          <c:order val="1"/>
          <c:tx>
            <c:strRef>
              <c:f>DataCharts!$C$14</c:f>
              <c:strCache>
                <c:ptCount val="1"/>
                <c:pt idx="0">
                  <c:v>Medium</c:v>
                </c:pt>
              </c:strCache>
            </c:strRef>
          </c:tx>
          <c:spPr>
            <a:solidFill>
              <a:srgbClr val="1FB714"/>
            </a:solidFill>
            <a:ln w="12700">
              <a:solidFill>
                <a:srgbClr val="000000"/>
              </a:solidFill>
              <a:prstDash val="solid"/>
            </a:ln>
          </c:spPr>
          <c:invertIfNegative val="0"/>
          <c:val>
            <c:numRef>
              <c:f>DataCharts!$D$14:$BA$14</c:f>
              <c:numCache>
                <c:formatCode>General</c:formatCode>
                <c:ptCount val="9"/>
                <c:pt idx="0">
                  <c:v>0</c:v>
                </c:pt>
                <c:pt idx="1">
                  <c:v>0</c:v>
                </c:pt>
                <c:pt idx="2">
                  <c:v>5</c:v>
                </c:pt>
                <c:pt idx="3">
                  <c:v>3</c:v>
                </c:pt>
                <c:pt idx="4">
                  <c:v>4</c:v>
                </c:pt>
                <c:pt idx="5">
                  <c:v>0</c:v>
                </c:pt>
                <c:pt idx="6">
                  <c:v>3</c:v>
                </c:pt>
                <c:pt idx="7">
                  <c:v>2</c:v>
                </c:pt>
                <c:pt idx="8">
                  <c:v>0</c:v>
                </c:pt>
              </c:numCache>
            </c:numRef>
          </c:val>
          <c:extLst>
            <c:ext xmlns:c16="http://schemas.microsoft.com/office/drawing/2014/chart" uri="{C3380CC4-5D6E-409C-BE32-E72D297353CC}">
              <c16:uniqueId val="{00000001-8777-9540-A2EE-68B813EB7E3F}"/>
            </c:ext>
          </c:extLst>
        </c:ser>
        <c:ser>
          <c:idx val="2"/>
          <c:order val="2"/>
          <c:tx>
            <c:strRef>
              <c:f>DataCharts!$C$15</c:f>
              <c:strCache>
                <c:ptCount val="1"/>
                <c:pt idx="0">
                  <c:v>Hard</c:v>
                </c:pt>
              </c:strCache>
            </c:strRef>
          </c:tx>
          <c:spPr>
            <a:solidFill>
              <a:srgbClr val="006411"/>
            </a:solidFill>
            <a:ln w="12700">
              <a:solidFill>
                <a:srgbClr val="000000"/>
              </a:solidFill>
              <a:prstDash val="solid"/>
            </a:ln>
          </c:spPr>
          <c:invertIfNegative val="0"/>
          <c:val>
            <c:numRef>
              <c:f>DataCharts!$D$15:$BA$15</c:f>
              <c:numCache>
                <c:formatCode>General</c:formatCode>
                <c:ptCount val="9"/>
                <c:pt idx="0">
                  <c:v>0</c:v>
                </c:pt>
                <c:pt idx="1">
                  <c:v>0</c:v>
                </c:pt>
                <c:pt idx="2">
                  <c:v>0</c:v>
                </c:pt>
                <c:pt idx="3">
                  <c:v>0</c:v>
                </c:pt>
                <c:pt idx="4">
                  <c:v>1</c:v>
                </c:pt>
                <c:pt idx="5">
                  <c:v>4</c:v>
                </c:pt>
                <c:pt idx="6">
                  <c:v>0</c:v>
                </c:pt>
                <c:pt idx="7">
                  <c:v>0</c:v>
                </c:pt>
                <c:pt idx="8">
                  <c:v>3</c:v>
                </c:pt>
              </c:numCache>
            </c:numRef>
          </c:val>
          <c:extLst>
            <c:ext xmlns:c16="http://schemas.microsoft.com/office/drawing/2014/chart" uri="{C3380CC4-5D6E-409C-BE32-E72D297353CC}">
              <c16:uniqueId val="{00000002-8777-9540-A2EE-68B813EB7E3F}"/>
            </c:ext>
          </c:extLst>
        </c:ser>
        <c:ser>
          <c:idx val="3"/>
          <c:order val="3"/>
          <c:tx>
            <c:strRef>
              <c:f>DataCharts!$C$16</c:f>
              <c:strCache>
                <c:ptCount val="1"/>
                <c:pt idx="0">
                  <c:v>Assist</c:v>
                </c:pt>
              </c:strCache>
            </c:strRef>
          </c:tx>
          <c:spPr>
            <a:solidFill>
              <a:srgbClr val="FF9900"/>
            </a:solidFill>
            <a:ln w="12700">
              <a:solidFill>
                <a:srgbClr val="000000"/>
              </a:solidFill>
              <a:prstDash val="solid"/>
            </a:ln>
          </c:spPr>
          <c:invertIfNegative val="0"/>
          <c:val>
            <c:numRef>
              <c:f>DataCharts!$D$16:$BA$16</c:f>
              <c:numCache>
                <c:formatCode>General</c:formatCode>
                <c:ptCount val="9"/>
                <c:pt idx="0">
                  <c:v>0</c:v>
                </c:pt>
                <c:pt idx="1">
                  <c:v>0</c:v>
                </c:pt>
                <c:pt idx="2">
                  <c:v>0</c:v>
                </c:pt>
                <c:pt idx="3">
                  <c:v>0</c:v>
                </c:pt>
                <c:pt idx="4">
                  <c:v>0</c:v>
                </c:pt>
                <c:pt idx="5">
                  <c:v>0</c:v>
                </c:pt>
                <c:pt idx="6">
                  <c:v>0</c:v>
                </c:pt>
                <c:pt idx="7">
                  <c:v>2</c:v>
                </c:pt>
                <c:pt idx="8">
                  <c:v>2</c:v>
                </c:pt>
              </c:numCache>
            </c:numRef>
          </c:val>
          <c:extLst>
            <c:ext xmlns:c16="http://schemas.microsoft.com/office/drawing/2014/chart" uri="{C3380CC4-5D6E-409C-BE32-E72D297353CC}">
              <c16:uniqueId val="{00000003-8777-9540-A2EE-68B813EB7E3F}"/>
            </c:ext>
          </c:extLst>
        </c:ser>
        <c:ser>
          <c:idx val="4"/>
          <c:order val="4"/>
          <c:tx>
            <c:strRef>
              <c:f>DataCharts!$C$17</c:f>
              <c:strCache>
                <c:ptCount val="1"/>
                <c:pt idx="0">
                  <c:v>Fail</c:v>
                </c:pt>
              </c:strCache>
            </c:strRef>
          </c:tx>
          <c:spPr>
            <a:solidFill>
              <a:srgbClr val="DD0806"/>
            </a:solidFill>
            <a:ln w="12700">
              <a:solidFill>
                <a:srgbClr val="000000"/>
              </a:solidFill>
              <a:prstDash val="solid"/>
            </a:ln>
          </c:spPr>
          <c:invertIfNegative val="0"/>
          <c:val>
            <c:numRef>
              <c:f>DataCharts!$D$17:$BA$17</c:f>
              <c:numCache>
                <c:formatCode>General</c:formatCode>
                <c:ptCount val="9"/>
                <c:pt idx="0">
                  <c:v>0</c:v>
                </c:pt>
                <c:pt idx="1">
                  <c:v>0</c:v>
                </c:pt>
                <c:pt idx="2">
                  <c:v>0</c:v>
                </c:pt>
                <c:pt idx="3">
                  <c:v>0</c:v>
                </c:pt>
                <c:pt idx="4">
                  <c:v>0</c:v>
                </c:pt>
                <c:pt idx="5">
                  <c:v>0</c:v>
                </c:pt>
                <c:pt idx="6">
                  <c:v>0</c:v>
                </c:pt>
                <c:pt idx="7">
                  <c:v>1</c:v>
                </c:pt>
                <c:pt idx="8">
                  <c:v>0</c:v>
                </c:pt>
              </c:numCache>
            </c:numRef>
          </c:val>
          <c:extLst>
            <c:ext xmlns:c16="http://schemas.microsoft.com/office/drawing/2014/chart" uri="{C3380CC4-5D6E-409C-BE32-E72D297353CC}">
              <c16:uniqueId val="{00000004-8777-9540-A2EE-68B813EB7E3F}"/>
            </c:ext>
          </c:extLst>
        </c:ser>
        <c:ser>
          <c:idx val="5"/>
          <c:order val="5"/>
          <c:tx>
            <c:strRef>
              <c:f>DataCharts!$C$18</c:f>
              <c:strCache>
                <c:ptCount val="1"/>
              </c:strCache>
            </c:strRef>
          </c:tx>
          <c:invertIfNegative val="0"/>
          <c:val>
            <c:numRef>
              <c:f>DataCharts!$D$18:$BA$18</c:f>
            </c:numRef>
          </c:val>
          <c:extLst>
            <c:ext xmlns:c16="http://schemas.microsoft.com/office/drawing/2014/chart" uri="{C3380CC4-5D6E-409C-BE32-E72D297353CC}">
              <c16:uniqueId val="{00000005-8777-9540-A2EE-68B813EB7E3F}"/>
            </c:ext>
          </c:extLst>
        </c:ser>
        <c:ser>
          <c:idx val="6"/>
          <c:order val="6"/>
          <c:tx>
            <c:strRef>
              <c:f>DataCharts!$C$19</c:f>
              <c:strCache>
                <c:ptCount val="1"/>
              </c:strCache>
            </c:strRef>
          </c:tx>
          <c:invertIfNegative val="0"/>
          <c:val>
            <c:numRef>
              <c:f>DataCharts!$D$19:$BA$19</c:f>
            </c:numRef>
          </c:val>
          <c:extLst>
            <c:ext xmlns:c16="http://schemas.microsoft.com/office/drawing/2014/chart" uri="{C3380CC4-5D6E-409C-BE32-E72D297353CC}">
              <c16:uniqueId val="{00000006-8777-9540-A2EE-68B813EB7E3F}"/>
            </c:ext>
          </c:extLst>
        </c:ser>
        <c:dLbls>
          <c:showLegendKey val="0"/>
          <c:showVal val="0"/>
          <c:showCatName val="0"/>
          <c:showSerName val="0"/>
          <c:showPercent val="0"/>
          <c:showBubbleSize val="0"/>
        </c:dLbls>
        <c:gapWidth val="150"/>
        <c:overlap val="100"/>
        <c:axId val="2106893864"/>
        <c:axId val="2106884280"/>
      </c:barChart>
      <c:catAx>
        <c:axId val="2106893864"/>
        <c:scaling>
          <c:orientation val="minMax"/>
        </c:scaling>
        <c:delete val="0"/>
        <c:axPos val="b"/>
        <c:title>
          <c:tx>
            <c:rich>
              <a:bodyPr/>
              <a:lstStyle/>
              <a:p>
                <a:pPr>
                  <a:defRPr sz="1000" b="1" i="0" u="none" strike="noStrike" baseline="0">
                    <a:solidFill>
                      <a:srgbClr val="000000"/>
                    </a:solidFill>
                    <a:latin typeface="Arial"/>
                    <a:ea typeface="Arial"/>
                    <a:cs typeface="Arial"/>
                  </a:defRPr>
                </a:pPr>
                <a:r>
                  <a:rPr lang="en-US"/>
                  <a:t>Tasks</a:t>
                </a:r>
              </a:p>
            </c:rich>
          </c:tx>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300" b="0" i="0" u="none" strike="noStrike" baseline="0">
                <a:solidFill>
                  <a:srgbClr val="000000"/>
                </a:solidFill>
                <a:latin typeface="Arial"/>
                <a:ea typeface="Arial"/>
                <a:cs typeface="Arial"/>
              </a:defRPr>
            </a:pPr>
            <a:endParaRPr lang="en-US"/>
          </a:p>
        </c:txPr>
        <c:crossAx val="2106884280"/>
        <c:crosses val="autoZero"/>
        <c:auto val="1"/>
        <c:lblAlgn val="ctr"/>
        <c:lblOffset val="100"/>
        <c:tickLblSkip val="1"/>
        <c:tickMarkSkip val="1"/>
        <c:noMultiLvlLbl val="0"/>
      </c:catAx>
      <c:valAx>
        <c:axId val="2106884280"/>
        <c:scaling>
          <c:orientation val="minMax"/>
          <c:max val="1"/>
        </c:scaling>
        <c:delete val="0"/>
        <c:axPos val="l"/>
        <c:majorGridlines>
          <c:spPr>
            <a:ln w="3175">
              <a:solidFill>
                <a:srgbClr val="808080"/>
              </a:solidFill>
              <a:prstDash val="solid"/>
            </a:ln>
          </c:spPr>
        </c:majorGridlines>
        <c:title>
          <c:tx>
            <c:rich>
              <a:bodyPr/>
              <a:lstStyle/>
              <a:p>
                <a:pPr>
                  <a:defRPr sz="1200" b="1" i="0" u="none" strike="noStrike" baseline="0">
                    <a:solidFill>
                      <a:srgbClr val="000000"/>
                    </a:solidFill>
                    <a:latin typeface="Arial"/>
                    <a:ea typeface="Arial"/>
                    <a:cs typeface="Arial"/>
                  </a:defRPr>
                </a:pPr>
                <a:r>
                  <a:rPr lang="en-US"/>
                  <a:t>%</a:t>
                </a:r>
              </a:p>
            </c:rich>
          </c:tx>
          <c:overlay val="0"/>
          <c:spPr>
            <a:noFill/>
            <a:ln w="25400">
              <a:noFill/>
            </a:ln>
          </c:spPr>
        </c:title>
        <c:numFmt formatCode="0%" sourceLinked="1"/>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2106893864"/>
        <c:crosses val="autoZero"/>
        <c:crossBetween val="between"/>
        <c:minorUnit val="0.02"/>
      </c:valAx>
      <c:spPr>
        <a:noFill/>
        <a:ln w="25400">
          <a:noFill/>
        </a:ln>
      </c:spPr>
    </c:plotArea>
    <c:legend>
      <c:legendPos val="r"/>
      <c:overlay val="0"/>
      <c:spPr>
        <a:noFill/>
        <a:ln w="25400">
          <a:noFill/>
        </a:ln>
      </c:spPr>
      <c:txPr>
        <a:bodyPr/>
        <a:lstStyle/>
        <a:p>
          <a:pPr>
            <a:defRPr sz="180" b="0" i="0" u="none" strike="noStrike" baseline="0">
              <a:solidFill>
                <a:srgbClr val="000000"/>
              </a:solidFill>
              <a:latin typeface="Arial"/>
              <a:ea typeface="Arial"/>
              <a:cs typeface="Arial"/>
            </a:defRPr>
          </a:pPr>
          <a:endParaRPr lang="en-US"/>
        </a:p>
      </c:txPr>
    </c:legend>
    <c:plotVisOnly val="1"/>
    <c:dispBlanksAs val="gap"/>
    <c:showDLblsOverMax val="0"/>
  </c:chart>
  <c:spPr>
    <a:solidFill>
      <a:srgbClr val="FFFFFF"/>
    </a:solidFill>
    <a:ln w="25400">
      <a:solidFill>
        <a:srgbClr val="808080"/>
      </a:solidFill>
      <a:prstDash val="solid"/>
    </a:ln>
  </c:spPr>
  <c:txPr>
    <a:bodyPr/>
    <a:lstStyle/>
    <a:p>
      <a:pPr>
        <a:defRPr sz="250"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75" b="1" i="0" u="none" strike="noStrike" baseline="0">
                <a:solidFill>
                  <a:srgbClr val="000000"/>
                </a:solidFill>
                <a:latin typeface="Arial"/>
                <a:ea typeface="Arial"/>
                <a:cs typeface="Arial"/>
              </a:defRPr>
            </a:pPr>
            <a:r>
              <a:rPr lang="en-US" sz="275" b="1" i="0" u="none" strike="noStrike" baseline="0">
                <a:solidFill>
                  <a:srgbClr val="000000"/>
                </a:solidFill>
                <a:latin typeface="Arial"/>
                <a:ea typeface="Arial"/>
                <a:cs typeface="Arial"/>
              </a:rPr>
              <a:t>Task Completion Rates </a:t>
            </a:r>
          </a:p>
          <a:p>
            <a:pPr>
              <a:defRPr sz="275" b="1" i="0" u="none" strike="noStrike" baseline="0">
                <a:solidFill>
                  <a:srgbClr val="000000"/>
                </a:solidFill>
                <a:latin typeface="Arial"/>
                <a:ea typeface="Arial"/>
                <a:cs typeface="Arial"/>
              </a:defRPr>
            </a:pPr>
            <a:r>
              <a:rPr lang="en-US" sz="200" b="0" i="0" u="none" strike="noStrike" baseline="0">
                <a:solidFill>
                  <a:srgbClr val="000000"/>
                </a:solidFill>
                <a:latin typeface="Arial"/>
                <a:ea typeface="Arial"/>
                <a:cs typeface="Arial"/>
              </a:rPr>
              <a:t>(% Successful: Adjusted w/ 95% Confidence Intervals)</a:t>
            </a:r>
          </a:p>
        </c:rich>
      </c:tx>
      <c:overlay val="0"/>
      <c:spPr>
        <a:noFill/>
        <a:ln w="25400">
          <a:noFill/>
        </a:ln>
      </c:spPr>
    </c:title>
    <c:autoTitleDeleted val="0"/>
    <c:plotArea>
      <c:layout/>
      <c:barChart>
        <c:barDir val="col"/>
        <c:grouping val="clustered"/>
        <c:varyColors val="0"/>
        <c:ser>
          <c:idx val="0"/>
          <c:order val="0"/>
          <c:tx>
            <c:strRef>
              <c:f>DataCharts!$C$32:$AZ$32</c:f>
              <c:strCache>
                <c:ptCount val="50"/>
                <c:pt idx="0">
                  <c:v>-1 margin</c:v>
                </c:pt>
                <c:pt idx="1">
                  <c:v>0.31</c:v>
                </c:pt>
                <c:pt idx="2">
                  <c:v>0.31</c:v>
                </c:pt>
                <c:pt idx="3">
                  <c:v>0.31</c:v>
                </c:pt>
                <c:pt idx="4">
                  <c:v>0.31</c:v>
                </c:pt>
                <c:pt idx="5">
                  <c:v>0.31</c:v>
                </c:pt>
                <c:pt idx="6">
                  <c:v>0.31</c:v>
                </c:pt>
                <c:pt idx="7">
                  <c:v>0.31</c:v>
                </c:pt>
                <c:pt idx="8">
                  <c:v>0.43</c:v>
                </c:pt>
                <c:pt idx="9">
                  <c:v>0.43</c:v>
                </c:pt>
              </c:strCache>
            </c:strRef>
          </c:tx>
          <c:spPr>
            <a:solidFill>
              <a:srgbClr val="CCFFCC"/>
            </a:solidFill>
            <a:ln w="12700">
              <a:solidFill>
                <a:srgbClr val="000000"/>
              </a:solidFill>
              <a:prstDash val="solid"/>
            </a:ln>
          </c:spPr>
          <c:invertIfNegative val="0"/>
          <c:errBars>
            <c:errBarType val="both"/>
            <c:errValType val="cust"/>
            <c:noEndCap val="0"/>
            <c:plus>
              <c:numRef>
                <c:f>Charts!$AX$87:$BQ$87</c:f>
                <c:numCache>
                  <c:formatCode>General</c:formatCode>
                  <c:ptCount val="20"/>
                </c:numCache>
              </c:numRef>
            </c:plus>
            <c:minus>
              <c:numRef>
                <c:f>Charts!$AX$88:$BQ$88</c:f>
                <c:numCache>
                  <c:formatCode>General</c:formatCode>
                  <c:ptCount val="20"/>
                </c:numCache>
              </c:numRef>
            </c:minus>
            <c:spPr>
              <a:ln w="12700">
                <a:solidFill>
                  <a:srgbClr val="000000"/>
                </a:solidFill>
                <a:prstDash val="solid"/>
              </a:ln>
            </c:spPr>
          </c:errBars>
          <c:cat>
            <c:multiLvlStrRef>
              <c:f>DataCharts!$BA$28:$BA$31</c:f>
            </c:multiLvlStrRef>
          </c:cat>
          <c:val>
            <c:numRef>
              <c:f>DataCharts!$BA$32</c:f>
            </c:numRef>
          </c:val>
          <c:extLst>
            <c:ext xmlns:c16="http://schemas.microsoft.com/office/drawing/2014/chart" uri="{C3380CC4-5D6E-409C-BE32-E72D297353CC}">
              <c16:uniqueId val="{00000000-BB18-6546-8959-F4E605B31B59}"/>
            </c:ext>
          </c:extLst>
        </c:ser>
        <c:ser>
          <c:idx val="1"/>
          <c:order val="1"/>
          <c:tx>
            <c:strRef>
              <c:f>DataCharts!$C$29</c:f>
              <c:strCache>
                <c:ptCount val="1"/>
                <c:pt idx="0">
                  <c:v>Successful</c:v>
                </c:pt>
              </c:strCache>
            </c:strRef>
          </c:tx>
          <c:spPr>
            <a:solidFill>
              <a:srgbClr val="CCFFCC"/>
            </a:solidFill>
            <a:ln w="12700">
              <a:solidFill>
                <a:srgbClr val="000000"/>
              </a:solidFill>
              <a:prstDash val="solid"/>
            </a:ln>
          </c:spPr>
          <c:invertIfNegative val="0"/>
          <c:errBars>
            <c:errBarType val="both"/>
            <c:errValType val="cust"/>
            <c:noEndCap val="0"/>
            <c:plus>
              <c:numRef>
                <c:f>DataCharts!$D$31:$AB$31</c:f>
                <c:numCache>
                  <c:formatCode>General</c:formatCode>
                  <c:ptCount val="9"/>
                  <c:pt idx="0">
                    <c:v>0.1428571428571429</c:v>
                  </c:pt>
                  <c:pt idx="1">
                    <c:v>0.1428571428571429</c:v>
                  </c:pt>
                  <c:pt idx="2">
                    <c:v>0.1428571428571429</c:v>
                  </c:pt>
                  <c:pt idx="3">
                    <c:v>0.1428571428571429</c:v>
                  </c:pt>
                  <c:pt idx="4">
                    <c:v>0.1428571428571429</c:v>
                  </c:pt>
                  <c:pt idx="5">
                    <c:v>0.1428571428571429</c:v>
                  </c:pt>
                  <c:pt idx="6">
                    <c:v>0.1428571428571429</c:v>
                  </c:pt>
                  <c:pt idx="7">
                    <c:v>0.43377413477523064</c:v>
                  </c:pt>
                  <c:pt idx="8">
                    <c:v>0.4285714285714286</c:v>
                  </c:pt>
                </c:numCache>
              </c:numRef>
            </c:plus>
            <c:minus>
              <c:numRef>
                <c:f>DataCharts!$D$32:$AB$32</c:f>
                <c:numCache>
                  <c:formatCode>General</c:formatCode>
                  <c:ptCount val="9"/>
                  <c:pt idx="0">
                    <c:v>0.30672463220289309</c:v>
                  </c:pt>
                  <c:pt idx="1">
                    <c:v>0.30672463220289309</c:v>
                  </c:pt>
                  <c:pt idx="2">
                    <c:v>0.30672463220289309</c:v>
                  </c:pt>
                  <c:pt idx="3">
                    <c:v>0.30672463220289309</c:v>
                  </c:pt>
                  <c:pt idx="4">
                    <c:v>0.30672463220289309</c:v>
                  </c:pt>
                  <c:pt idx="5">
                    <c:v>0.30672463220289309</c:v>
                  </c:pt>
                  <c:pt idx="6">
                    <c:v>0.30672463220289309</c:v>
                  </c:pt>
                  <c:pt idx="7">
                    <c:v>0.42857142857142855</c:v>
                  </c:pt>
                  <c:pt idx="8">
                    <c:v>0.43377413477523064</c:v>
                  </c:pt>
                </c:numCache>
              </c:numRef>
            </c:minus>
            <c:spPr>
              <a:ln w="12700">
                <a:solidFill>
                  <a:srgbClr val="000000"/>
                </a:solidFill>
                <a:prstDash val="solid"/>
              </a:ln>
            </c:spPr>
          </c:errBars>
          <c:cat>
            <c:multiLvlStrRef>
              <c:f>DataCharts!$D$28:$BA$28</c:f>
            </c:multiLvlStrRef>
          </c:cat>
          <c:val>
            <c:numRef>
              <c:f>DataCharts!$D$29:$BA$29</c:f>
              <c:numCache>
                <c:formatCode>0.00</c:formatCode>
                <c:ptCount val="9"/>
                <c:pt idx="0">
                  <c:v>0.8571428571428571</c:v>
                </c:pt>
                <c:pt idx="1">
                  <c:v>0.8571428571428571</c:v>
                </c:pt>
                <c:pt idx="2">
                  <c:v>0.8571428571428571</c:v>
                </c:pt>
                <c:pt idx="3">
                  <c:v>0.8571428571428571</c:v>
                </c:pt>
                <c:pt idx="4">
                  <c:v>0.8571428571428571</c:v>
                </c:pt>
                <c:pt idx="5">
                  <c:v>0.8571428571428571</c:v>
                </c:pt>
                <c:pt idx="6">
                  <c:v>0.8571428571428571</c:v>
                </c:pt>
                <c:pt idx="7">
                  <c:v>0.42857142857142855</c:v>
                </c:pt>
                <c:pt idx="8">
                  <c:v>0.5714285714285714</c:v>
                </c:pt>
              </c:numCache>
            </c:numRef>
          </c:val>
          <c:extLst>
            <c:ext xmlns:c16="http://schemas.microsoft.com/office/drawing/2014/chart" uri="{C3380CC4-5D6E-409C-BE32-E72D297353CC}">
              <c16:uniqueId val="{00000001-BB18-6546-8959-F4E605B31B59}"/>
            </c:ext>
          </c:extLst>
        </c:ser>
        <c:dLbls>
          <c:showLegendKey val="0"/>
          <c:showVal val="0"/>
          <c:showCatName val="0"/>
          <c:showSerName val="0"/>
          <c:showPercent val="0"/>
          <c:showBubbleSize val="0"/>
        </c:dLbls>
        <c:gapWidth val="150"/>
        <c:axId val="2063914168"/>
        <c:axId val="2063920216"/>
      </c:barChart>
      <c:catAx>
        <c:axId val="2063914168"/>
        <c:scaling>
          <c:orientation val="minMax"/>
        </c:scaling>
        <c:delete val="0"/>
        <c:axPos val="b"/>
        <c:title>
          <c:tx>
            <c:rich>
              <a:bodyPr/>
              <a:lstStyle/>
              <a:p>
                <a:pPr>
                  <a:defRPr sz="1000" b="1" i="0" u="none" strike="noStrike" baseline="0">
                    <a:solidFill>
                      <a:srgbClr val="000000"/>
                    </a:solidFill>
                    <a:latin typeface="Arial"/>
                    <a:ea typeface="Arial"/>
                    <a:cs typeface="Arial"/>
                  </a:defRPr>
                </a:pPr>
                <a:r>
                  <a:rPr lang="en-US"/>
                  <a:t>Tasks</a:t>
                </a:r>
              </a:p>
            </c:rich>
          </c:tx>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050" b="0" i="0" u="none" strike="noStrike" baseline="0">
                <a:solidFill>
                  <a:srgbClr val="000000"/>
                </a:solidFill>
                <a:latin typeface="Arial"/>
                <a:ea typeface="Arial"/>
                <a:cs typeface="Arial"/>
              </a:defRPr>
            </a:pPr>
            <a:endParaRPr lang="en-US"/>
          </a:p>
        </c:txPr>
        <c:crossAx val="2063920216"/>
        <c:crosses val="autoZero"/>
        <c:auto val="1"/>
        <c:lblAlgn val="ctr"/>
        <c:lblOffset val="100"/>
        <c:tickLblSkip val="1"/>
        <c:tickMarkSkip val="1"/>
        <c:noMultiLvlLbl val="0"/>
      </c:catAx>
      <c:valAx>
        <c:axId val="2063920216"/>
        <c:scaling>
          <c:orientation val="minMax"/>
          <c:max val="1"/>
        </c:scaling>
        <c:delete val="0"/>
        <c:axPos val="l"/>
        <c:majorGridlines>
          <c:spPr>
            <a:ln w="3175">
              <a:solidFill>
                <a:srgbClr val="808080"/>
              </a:solidFill>
              <a:prstDash val="solid"/>
            </a:ln>
          </c:spPr>
        </c:majorGridlines>
        <c:title>
          <c:tx>
            <c:rich>
              <a:bodyPr/>
              <a:lstStyle/>
              <a:p>
                <a:pPr>
                  <a:defRPr sz="1200" b="1" i="0" u="none" strike="noStrike" baseline="0">
                    <a:solidFill>
                      <a:srgbClr val="000000"/>
                    </a:solidFill>
                    <a:latin typeface="Arial"/>
                    <a:ea typeface="Arial"/>
                    <a:cs typeface="Arial"/>
                  </a:defRPr>
                </a:pPr>
                <a:r>
                  <a:rPr lang="en-US"/>
                  <a:t>%</a:t>
                </a:r>
              </a:p>
            </c:rich>
          </c:tx>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2063914168"/>
        <c:crosses val="autoZero"/>
        <c:crossBetween val="between"/>
        <c:majorUnit val="0.1"/>
      </c:valAx>
      <c:spPr>
        <a:noFill/>
        <a:ln w="25400">
          <a:noFill/>
        </a:ln>
      </c:spPr>
    </c:plotArea>
    <c:plotVisOnly val="1"/>
    <c:dispBlanksAs val="gap"/>
    <c:showDLblsOverMax val="0"/>
  </c:chart>
  <c:spPr>
    <a:solidFill>
      <a:srgbClr val="FFFFFF"/>
    </a:solidFill>
    <a:ln w="25400">
      <a:solidFill>
        <a:srgbClr val="808080"/>
      </a:solidFill>
      <a:prstDash val="solid"/>
    </a:ln>
  </c:spPr>
  <c:txPr>
    <a:bodyPr/>
    <a:lstStyle/>
    <a:p>
      <a:pPr>
        <a:defRPr sz="250" b="0" i="0" u="none" strike="noStrike" baseline="0">
          <a:solidFill>
            <a:srgbClr val="000000"/>
          </a:solidFill>
          <a:latin typeface="Arial"/>
          <a:ea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75" b="1" i="0" u="none" strike="noStrike" baseline="0">
                <a:solidFill>
                  <a:srgbClr val="000000"/>
                </a:solidFill>
                <a:latin typeface="Arial"/>
                <a:ea typeface="Arial"/>
                <a:cs typeface="Arial"/>
              </a:defRPr>
            </a:pPr>
            <a:r>
              <a:rPr lang="en-US" sz="275" b="1" i="0" u="none" strike="noStrike" baseline="0">
                <a:solidFill>
                  <a:srgbClr val="000000"/>
                </a:solidFill>
                <a:latin typeface="Arial"/>
                <a:ea typeface="Arial"/>
                <a:cs typeface="Arial"/>
              </a:rPr>
              <a:t>Task Completion Rates </a:t>
            </a:r>
          </a:p>
          <a:p>
            <a:pPr>
              <a:defRPr sz="275" b="1" i="0" u="none" strike="noStrike" baseline="0">
                <a:solidFill>
                  <a:srgbClr val="000000"/>
                </a:solidFill>
                <a:latin typeface="Arial"/>
                <a:ea typeface="Arial"/>
                <a:cs typeface="Arial"/>
              </a:defRPr>
            </a:pPr>
            <a:r>
              <a:rPr lang="en-US" sz="200" b="0" i="0" u="none" strike="noStrike" baseline="0">
                <a:solidFill>
                  <a:srgbClr val="000000"/>
                </a:solidFill>
                <a:latin typeface="Arial"/>
                <a:ea typeface="Arial"/>
                <a:cs typeface="Arial"/>
              </a:rPr>
              <a:t>(% Successful: Non-Adjusted w/ Users' Self-Reported Confidence Ratings)</a:t>
            </a:r>
          </a:p>
        </c:rich>
      </c:tx>
      <c:overlay val="0"/>
      <c:spPr>
        <a:noFill/>
        <a:ln w="25400">
          <a:noFill/>
        </a:ln>
      </c:spPr>
    </c:title>
    <c:autoTitleDeleted val="0"/>
    <c:plotArea>
      <c:layout/>
      <c:barChart>
        <c:barDir val="col"/>
        <c:grouping val="clustered"/>
        <c:varyColors val="0"/>
        <c:ser>
          <c:idx val="0"/>
          <c:order val="0"/>
          <c:tx>
            <c:strRef>
              <c:f>DataCharts!$C$37</c:f>
              <c:strCache>
                <c:ptCount val="1"/>
                <c:pt idx="0">
                  <c:v>Successful</c:v>
                </c:pt>
              </c:strCache>
            </c:strRef>
          </c:tx>
          <c:spPr>
            <a:solidFill>
              <a:srgbClr val="CCFFCC"/>
            </a:solidFill>
            <a:ln w="12700">
              <a:solidFill>
                <a:srgbClr val="000000"/>
              </a:solidFill>
              <a:prstDash val="solid"/>
            </a:ln>
          </c:spPr>
          <c:invertIfNegative val="0"/>
          <c:cat>
            <c:multiLvlStrRef>
              <c:f>DataCharts!$D$36:$BA$36</c:f>
            </c:multiLvlStrRef>
          </c:cat>
          <c:val>
            <c:numRef>
              <c:f>DataCharts!$D$37:$BA$37</c:f>
              <c:numCache>
                <c:formatCode>General</c:formatCode>
                <c:ptCount val="9"/>
                <c:pt idx="0">
                  <c:v>1</c:v>
                </c:pt>
                <c:pt idx="1">
                  <c:v>1</c:v>
                </c:pt>
                <c:pt idx="2">
                  <c:v>1</c:v>
                </c:pt>
                <c:pt idx="3">
                  <c:v>1</c:v>
                </c:pt>
                <c:pt idx="4">
                  <c:v>1</c:v>
                </c:pt>
                <c:pt idx="5">
                  <c:v>1</c:v>
                </c:pt>
                <c:pt idx="6">
                  <c:v>1</c:v>
                </c:pt>
                <c:pt idx="7">
                  <c:v>0.4</c:v>
                </c:pt>
                <c:pt idx="8">
                  <c:v>0.6</c:v>
                </c:pt>
              </c:numCache>
            </c:numRef>
          </c:val>
          <c:extLst>
            <c:ext xmlns:c16="http://schemas.microsoft.com/office/drawing/2014/chart" uri="{C3380CC4-5D6E-409C-BE32-E72D297353CC}">
              <c16:uniqueId val="{00000000-9DBF-CF45-846A-109C4462DBE7}"/>
            </c:ext>
          </c:extLst>
        </c:ser>
        <c:ser>
          <c:idx val="1"/>
          <c:order val="1"/>
          <c:tx>
            <c:strRef>
              <c:f>DataCharts!$C$38</c:f>
              <c:strCache>
                <c:ptCount val="1"/>
                <c:pt idx="0">
                  <c:v>Conf Rating</c:v>
                </c:pt>
              </c:strCache>
            </c:strRef>
          </c:tx>
          <c:spPr>
            <a:solidFill>
              <a:srgbClr val="9999FF"/>
            </a:solidFill>
            <a:ln w="12700">
              <a:solidFill>
                <a:srgbClr val="000000"/>
              </a:solidFill>
              <a:prstDash val="solid"/>
            </a:ln>
          </c:spPr>
          <c:invertIfNegative val="0"/>
          <c:val>
            <c:numRef>
              <c:f>DataCharts!$D$38:$BA$38</c:f>
              <c:numCache>
                <c:formatCode>General</c:formatCode>
                <c:ptCount val="9"/>
                <c:pt idx="0">
                  <c:v>0.8571428571428571</c:v>
                </c:pt>
                <c:pt idx="1">
                  <c:v>0.8571428571428571</c:v>
                </c:pt>
                <c:pt idx="2">
                  <c:v>0.7142857142857143</c:v>
                </c:pt>
                <c:pt idx="3">
                  <c:v>0.74285714285714288</c:v>
                </c:pt>
                <c:pt idx="4">
                  <c:v>0.7142857142857143</c:v>
                </c:pt>
                <c:pt idx="5">
                  <c:v>0.48571428571428571</c:v>
                </c:pt>
                <c:pt idx="6">
                  <c:v>0.77142857142857146</c:v>
                </c:pt>
                <c:pt idx="7">
                  <c:v>0.5714285714285714</c:v>
                </c:pt>
                <c:pt idx="8">
                  <c:v>0.42857142857142855</c:v>
                </c:pt>
              </c:numCache>
            </c:numRef>
          </c:val>
          <c:extLst>
            <c:ext xmlns:c16="http://schemas.microsoft.com/office/drawing/2014/chart" uri="{C3380CC4-5D6E-409C-BE32-E72D297353CC}">
              <c16:uniqueId val="{00000001-9DBF-CF45-846A-109C4462DBE7}"/>
            </c:ext>
          </c:extLst>
        </c:ser>
        <c:dLbls>
          <c:showLegendKey val="0"/>
          <c:showVal val="0"/>
          <c:showCatName val="0"/>
          <c:showSerName val="0"/>
          <c:showPercent val="0"/>
          <c:showBubbleSize val="0"/>
        </c:dLbls>
        <c:gapWidth val="150"/>
        <c:axId val="2064267432"/>
        <c:axId val="2063979176"/>
      </c:barChart>
      <c:catAx>
        <c:axId val="2064267432"/>
        <c:scaling>
          <c:orientation val="minMax"/>
        </c:scaling>
        <c:delete val="0"/>
        <c:axPos val="b"/>
        <c:title>
          <c:tx>
            <c:rich>
              <a:bodyPr/>
              <a:lstStyle/>
              <a:p>
                <a:pPr>
                  <a:defRPr sz="1000" b="1" i="0" u="none" strike="noStrike" baseline="0">
                    <a:solidFill>
                      <a:srgbClr val="000000"/>
                    </a:solidFill>
                    <a:latin typeface="Arial"/>
                    <a:ea typeface="Arial"/>
                    <a:cs typeface="Arial"/>
                  </a:defRPr>
                </a:pPr>
                <a:r>
                  <a:rPr lang="en-US"/>
                  <a:t>Tasks</a:t>
                </a:r>
              </a:p>
            </c:rich>
          </c:tx>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850" b="0" i="0" u="none" strike="noStrike" baseline="0">
                <a:solidFill>
                  <a:srgbClr val="000000"/>
                </a:solidFill>
                <a:latin typeface="Arial"/>
                <a:ea typeface="Arial"/>
                <a:cs typeface="Arial"/>
              </a:defRPr>
            </a:pPr>
            <a:endParaRPr lang="en-US"/>
          </a:p>
        </c:txPr>
        <c:crossAx val="2063979176"/>
        <c:crosses val="autoZero"/>
        <c:auto val="1"/>
        <c:lblAlgn val="ctr"/>
        <c:lblOffset val="100"/>
        <c:tickLblSkip val="1"/>
        <c:tickMarkSkip val="1"/>
        <c:noMultiLvlLbl val="0"/>
      </c:catAx>
      <c:valAx>
        <c:axId val="2063979176"/>
        <c:scaling>
          <c:orientation val="minMax"/>
          <c:max val="1"/>
        </c:scaling>
        <c:delete val="0"/>
        <c:axPos val="l"/>
        <c:majorGridlines>
          <c:spPr>
            <a:ln w="3175">
              <a:solidFill>
                <a:srgbClr val="808080"/>
              </a:solidFill>
              <a:prstDash val="solid"/>
            </a:ln>
          </c:spPr>
        </c:majorGridlines>
        <c:title>
          <c:tx>
            <c:rich>
              <a:bodyPr/>
              <a:lstStyle/>
              <a:p>
                <a:pPr>
                  <a:defRPr sz="1200" b="1" i="0" u="none" strike="noStrike" baseline="0">
                    <a:solidFill>
                      <a:srgbClr val="000000"/>
                    </a:solidFill>
                    <a:latin typeface="Arial"/>
                    <a:ea typeface="Arial"/>
                    <a:cs typeface="Arial"/>
                  </a:defRPr>
                </a:pPr>
                <a:r>
                  <a:rPr lang="en-US"/>
                  <a:t>%</a:t>
                </a:r>
              </a:p>
            </c:rich>
          </c:tx>
          <c:overlay val="0"/>
          <c:spPr>
            <a:noFill/>
            <a:ln w="25400">
              <a:noFill/>
            </a:ln>
          </c:spPr>
        </c:title>
        <c:numFmt formatCode="0%" sourceLinked="0"/>
        <c:majorTickMark val="out"/>
        <c:minorTickMark val="none"/>
        <c:tickLblPos val="nextTo"/>
        <c:spPr>
          <a:ln w="3175">
            <a:solidFill>
              <a:srgbClr val="000000"/>
            </a:solidFill>
            <a:prstDash val="solid"/>
          </a:ln>
        </c:spPr>
        <c:txPr>
          <a:bodyPr rot="0" vert="horz"/>
          <a:lstStyle/>
          <a:p>
            <a:pPr>
              <a:defRPr sz="1000" b="0" i="0" u="none" strike="noStrike" baseline="0">
                <a:solidFill>
                  <a:srgbClr val="000000"/>
                </a:solidFill>
                <a:latin typeface="Arial"/>
                <a:ea typeface="Arial"/>
                <a:cs typeface="Arial"/>
              </a:defRPr>
            </a:pPr>
            <a:endParaRPr lang="en-US"/>
          </a:p>
        </c:txPr>
        <c:crossAx val="2064267432"/>
        <c:crosses val="autoZero"/>
        <c:crossBetween val="between"/>
        <c:majorUnit val="0.1"/>
      </c:valAx>
      <c:spPr>
        <a:noFill/>
        <a:ln w="25400">
          <a:noFill/>
        </a:ln>
      </c:spPr>
    </c:plotArea>
    <c:legend>
      <c:legendPos val="r"/>
      <c:overlay val="0"/>
      <c:spPr>
        <a:solidFill>
          <a:srgbClr val="FFFFFF"/>
        </a:solidFill>
        <a:ln w="25400">
          <a:noFill/>
        </a:ln>
      </c:spPr>
      <c:txPr>
        <a:bodyPr/>
        <a:lstStyle/>
        <a:p>
          <a:pPr>
            <a:defRPr sz="180" b="0" i="0" u="none" strike="noStrike" baseline="0">
              <a:solidFill>
                <a:srgbClr val="000000"/>
              </a:solidFill>
              <a:latin typeface="Arial"/>
              <a:ea typeface="Arial"/>
              <a:cs typeface="Arial"/>
            </a:defRPr>
          </a:pPr>
          <a:endParaRPr lang="en-US"/>
        </a:p>
      </c:txPr>
    </c:legend>
    <c:plotVisOnly val="1"/>
    <c:dispBlanksAs val="gap"/>
    <c:showDLblsOverMax val="0"/>
  </c:chart>
  <c:spPr>
    <a:solidFill>
      <a:srgbClr val="FFFFFF"/>
    </a:solidFill>
    <a:ln w="25400">
      <a:solidFill>
        <a:srgbClr val="808080"/>
      </a:solidFill>
      <a:prstDash val="solid"/>
    </a:ln>
  </c:spPr>
  <c:txPr>
    <a:bodyPr/>
    <a:lstStyle/>
    <a:p>
      <a:pPr>
        <a:defRPr sz="250" b="0" i="0" u="none" strike="noStrike" baseline="0">
          <a:solidFill>
            <a:srgbClr val="000000"/>
          </a:solidFill>
          <a:latin typeface="Arial"/>
          <a:ea typeface="Arial"/>
          <a:cs typeface="Arial"/>
        </a:defRPr>
      </a:pPr>
      <a:endParaRPr lang="en-US"/>
    </a:p>
  </c:txPr>
  <c:externalData r:id="rId1">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F1AC6B8-36DB-4992-8B24-0DECC21D83C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A832856-EFF7-47FB-9646-DCACEABA0638}">
      <dgm:prSet/>
      <dgm:spPr/>
      <dgm:t>
        <a:bodyPr/>
        <a:lstStyle/>
        <a:p>
          <a:r>
            <a:rPr lang="en-US" b="0" i="0"/>
            <a:t>SO I HAVE COME UP WITH A FITNESS WEBSITE NAME HUSSLE WHICH HELPS YOU TO GET YOUR BMI((BODY MASS  INDEX) </a:t>
          </a:r>
          <a:endParaRPr lang="en-US"/>
        </a:p>
      </dgm:t>
    </dgm:pt>
    <dgm:pt modelId="{87EDDAFE-DCEC-494D-87EA-451645927EB5}" type="parTrans" cxnId="{CED749F3-BF5B-4320-A568-45E2BD5A847E}">
      <dgm:prSet/>
      <dgm:spPr/>
      <dgm:t>
        <a:bodyPr/>
        <a:lstStyle/>
        <a:p>
          <a:endParaRPr lang="en-US"/>
        </a:p>
      </dgm:t>
    </dgm:pt>
    <dgm:pt modelId="{5941DD9E-F0EC-4D22-BDEA-DC7301163300}" type="sibTrans" cxnId="{CED749F3-BF5B-4320-A568-45E2BD5A847E}">
      <dgm:prSet/>
      <dgm:spPr/>
      <dgm:t>
        <a:bodyPr/>
        <a:lstStyle/>
        <a:p>
          <a:endParaRPr lang="en-US"/>
        </a:p>
      </dgm:t>
    </dgm:pt>
    <dgm:pt modelId="{48C5C460-CEC4-437C-BFE0-E66CC7EAD150}">
      <dgm:prSet/>
      <dgm:spPr/>
      <dgm:t>
        <a:bodyPr/>
        <a:lstStyle/>
        <a:p>
          <a:r>
            <a:rPr lang="en-US" b="0" i="0"/>
            <a:t>ALSO SHOULD BE MAKING YOU AWARE OF THE WORKOUT HOW TO DO IT.WHAT ARE THE PROPER WAYS  TO DO IT BY WATCHING VIDEOS</a:t>
          </a:r>
          <a:endParaRPr lang="en-US"/>
        </a:p>
      </dgm:t>
    </dgm:pt>
    <dgm:pt modelId="{43F11B61-79A4-4213-B488-EECBD3B71BA1}" type="parTrans" cxnId="{C4AC229B-C185-4FC8-8F11-3FDA4BA53028}">
      <dgm:prSet/>
      <dgm:spPr/>
      <dgm:t>
        <a:bodyPr/>
        <a:lstStyle/>
        <a:p>
          <a:endParaRPr lang="en-US"/>
        </a:p>
      </dgm:t>
    </dgm:pt>
    <dgm:pt modelId="{00A889ED-DEE1-4F68-AFFA-0646AC8C074D}" type="sibTrans" cxnId="{C4AC229B-C185-4FC8-8F11-3FDA4BA53028}">
      <dgm:prSet/>
      <dgm:spPr/>
      <dgm:t>
        <a:bodyPr/>
        <a:lstStyle/>
        <a:p>
          <a:endParaRPr lang="en-US"/>
        </a:p>
      </dgm:t>
    </dgm:pt>
    <dgm:pt modelId="{0334F077-1225-4068-9834-E35946280EC7}">
      <dgm:prSet/>
      <dgm:spPr/>
      <dgm:t>
        <a:bodyPr/>
        <a:lstStyle/>
        <a:p>
          <a:r>
            <a:rPr lang="en-US" b="0" i="0"/>
            <a:t>SEARCH FOR THE NEARBY GYMS IN YOUR CITY</a:t>
          </a:r>
          <a:endParaRPr lang="en-US"/>
        </a:p>
      </dgm:t>
    </dgm:pt>
    <dgm:pt modelId="{6055FCEE-6CCF-409E-8772-976BA76193EB}" type="parTrans" cxnId="{2E351A9F-6F29-41FB-ABF3-78485CA03452}">
      <dgm:prSet/>
      <dgm:spPr/>
      <dgm:t>
        <a:bodyPr/>
        <a:lstStyle/>
        <a:p>
          <a:endParaRPr lang="en-US"/>
        </a:p>
      </dgm:t>
    </dgm:pt>
    <dgm:pt modelId="{BB39CEC5-F2FF-4838-911E-36E4FB3377EE}" type="sibTrans" cxnId="{2E351A9F-6F29-41FB-ABF3-78485CA03452}">
      <dgm:prSet/>
      <dgm:spPr/>
      <dgm:t>
        <a:bodyPr/>
        <a:lstStyle/>
        <a:p>
          <a:endParaRPr lang="en-US"/>
        </a:p>
      </dgm:t>
    </dgm:pt>
    <dgm:pt modelId="{B12C2D3E-AB57-4651-A670-6F5C7B675312}" type="pres">
      <dgm:prSet presAssocID="{CF1AC6B8-36DB-4992-8B24-0DECC21D83C5}" presName="root" presStyleCnt="0">
        <dgm:presLayoutVars>
          <dgm:dir/>
          <dgm:resizeHandles val="exact"/>
        </dgm:presLayoutVars>
      </dgm:prSet>
      <dgm:spPr/>
    </dgm:pt>
    <dgm:pt modelId="{7D08953C-3028-47F2-AE62-ABBA54FC37F0}" type="pres">
      <dgm:prSet presAssocID="{3A832856-EFF7-47FB-9646-DCACEABA0638}" presName="compNode" presStyleCnt="0"/>
      <dgm:spPr/>
    </dgm:pt>
    <dgm:pt modelId="{88A4B46D-18F8-4C87-8083-E237CED89EEB}" type="pres">
      <dgm:prSet presAssocID="{3A832856-EFF7-47FB-9646-DCACEABA0638}" presName="bgRect" presStyleLbl="bgShp" presStyleIdx="0" presStyleCnt="3"/>
      <dgm:spPr/>
    </dgm:pt>
    <dgm:pt modelId="{BED4AB42-8E36-439D-A71D-C4202F774123}" type="pres">
      <dgm:prSet presAssocID="{3A832856-EFF7-47FB-9646-DCACEABA063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umbbell"/>
        </a:ext>
      </dgm:extLst>
    </dgm:pt>
    <dgm:pt modelId="{8003A0A1-ECC4-41D9-9D2D-D709713A1133}" type="pres">
      <dgm:prSet presAssocID="{3A832856-EFF7-47FB-9646-DCACEABA0638}" presName="spaceRect" presStyleCnt="0"/>
      <dgm:spPr/>
    </dgm:pt>
    <dgm:pt modelId="{FCA97D58-67DB-49DF-8347-7D407097F1C5}" type="pres">
      <dgm:prSet presAssocID="{3A832856-EFF7-47FB-9646-DCACEABA0638}" presName="parTx" presStyleLbl="revTx" presStyleIdx="0" presStyleCnt="3">
        <dgm:presLayoutVars>
          <dgm:chMax val="0"/>
          <dgm:chPref val="0"/>
        </dgm:presLayoutVars>
      </dgm:prSet>
      <dgm:spPr/>
    </dgm:pt>
    <dgm:pt modelId="{231BF469-A56F-4912-B0EB-C5C07EB2FEAF}" type="pres">
      <dgm:prSet presAssocID="{5941DD9E-F0EC-4D22-BDEA-DC7301163300}" presName="sibTrans" presStyleCnt="0"/>
      <dgm:spPr/>
    </dgm:pt>
    <dgm:pt modelId="{334F68F3-28FF-40E9-BAAF-E465B6143786}" type="pres">
      <dgm:prSet presAssocID="{48C5C460-CEC4-437C-BFE0-E66CC7EAD150}" presName="compNode" presStyleCnt="0"/>
      <dgm:spPr/>
    </dgm:pt>
    <dgm:pt modelId="{8B3838EB-68D4-4A0F-81C5-5F84BDB8E482}" type="pres">
      <dgm:prSet presAssocID="{48C5C460-CEC4-437C-BFE0-E66CC7EAD150}" presName="bgRect" presStyleLbl="bgShp" presStyleIdx="1" presStyleCnt="3"/>
      <dgm:spPr/>
    </dgm:pt>
    <dgm:pt modelId="{BF4BE3C2-B2B7-43E3-A645-287FB4D4957E}" type="pres">
      <dgm:prSet presAssocID="{48C5C460-CEC4-437C-BFE0-E66CC7EAD1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05B36195-7D2F-4D05-B900-4DE87B5C6587}" type="pres">
      <dgm:prSet presAssocID="{48C5C460-CEC4-437C-BFE0-E66CC7EAD150}" presName="spaceRect" presStyleCnt="0"/>
      <dgm:spPr/>
    </dgm:pt>
    <dgm:pt modelId="{FFFE738E-6731-46AC-B2DA-BF864DCDD94C}" type="pres">
      <dgm:prSet presAssocID="{48C5C460-CEC4-437C-BFE0-E66CC7EAD150}" presName="parTx" presStyleLbl="revTx" presStyleIdx="1" presStyleCnt="3">
        <dgm:presLayoutVars>
          <dgm:chMax val="0"/>
          <dgm:chPref val="0"/>
        </dgm:presLayoutVars>
      </dgm:prSet>
      <dgm:spPr/>
    </dgm:pt>
    <dgm:pt modelId="{B70BFE17-C9AE-4727-B14E-1BE5E8095EA7}" type="pres">
      <dgm:prSet presAssocID="{00A889ED-DEE1-4F68-AFFA-0646AC8C074D}" presName="sibTrans" presStyleCnt="0"/>
      <dgm:spPr/>
    </dgm:pt>
    <dgm:pt modelId="{81A40AD1-9CEF-419A-94EE-645350D0CA06}" type="pres">
      <dgm:prSet presAssocID="{0334F077-1225-4068-9834-E35946280EC7}" presName="compNode" presStyleCnt="0"/>
      <dgm:spPr/>
    </dgm:pt>
    <dgm:pt modelId="{33F44DE0-E6C8-4BFB-8418-FA561BD99676}" type="pres">
      <dgm:prSet presAssocID="{0334F077-1225-4068-9834-E35946280EC7}" presName="bgRect" presStyleLbl="bgShp" presStyleIdx="2" presStyleCnt="3"/>
      <dgm:spPr/>
    </dgm:pt>
    <dgm:pt modelId="{DDCD1198-04A8-428B-B896-99D34A8CAF92}" type="pres">
      <dgm:prSet presAssocID="{0334F077-1225-4068-9834-E35946280EC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ty"/>
        </a:ext>
      </dgm:extLst>
    </dgm:pt>
    <dgm:pt modelId="{AAD72A2E-E929-4165-8E50-CF1265DA0B90}" type="pres">
      <dgm:prSet presAssocID="{0334F077-1225-4068-9834-E35946280EC7}" presName="spaceRect" presStyleCnt="0"/>
      <dgm:spPr/>
    </dgm:pt>
    <dgm:pt modelId="{84B3AEB9-2909-4181-BBBD-018790A58422}" type="pres">
      <dgm:prSet presAssocID="{0334F077-1225-4068-9834-E35946280EC7}" presName="parTx" presStyleLbl="revTx" presStyleIdx="2" presStyleCnt="3">
        <dgm:presLayoutVars>
          <dgm:chMax val="0"/>
          <dgm:chPref val="0"/>
        </dgm:presLayoutVars>
      </dgm:prSet>
      <dgm:spPr/>
    </dgm:pt>
  </dgm:ptLst>
  <dgm:cxnLst>
    <dgm:cxn modelId="{DEBD9F3B-CA3B-4FCB-86F1-C9C73D2763BE}" type="presOf" srcId="{CF1AC6B8-36DB-4992-8B24-0DECC21D83C5}" destId="{B12C2D3E-AB57-4651-A670-6F5C7B675312}" srcOrd="0" destOrd="0" presId="urn:microsoft.com/office/officeart/2018/2/layout/IconVerticalSolidList"/>
    <dgm:cxn modelId="{7024336C-9599-4DA1-81CC-C9567DD7EC46}" type="presOf" srcId="{48C5C460-CEC4-437C-BFE0-E66CC7EAD150}" destId="{FFFE738E-6731-46AC-B2DA-BF864DCDD94C}" srcOrd="0" destOrd="0" presId="urn:microsoft.com/office/officeart/2018/2/layout/IconVerticalSolidList"/>
    <dgm:cxn modelId="{C4AC229B-C185-4FC8-8F11-3FDA4BA53028}" srcId="{CF1AC6B8-36DB-4992-8B24-0DECC21D83C5}" destId="{48C5C460-CEC4-437C-BFE0-E66CC7EAD150}" srcOrd="1" destOrd="0" parTransId="{43F11B61-79A4-4213-B488-EECBD3B71BA1}" sibTransId="{00A889ED-DEE1-4F68-AFFA-0646AC8C074D}"/>
    <dgm:cxn modelId="{2E351A9F-6F29-41FB-ABF3-78485CA03452}" srcId="{CF1AC6B8-36DB-4992-8B24-0DECC21D83C5}" destId="{0334F077-1225-4068-9834-E35946280EC7}" srcOrd="2" destOrd="0" parTransId="{6055FCEE-6CCF-409E-8772-976BA76193EB}" sibTransId="{BB39CEC5-F2FF-4838-911E-36E4FB3377EE}"/>
    <dgm:cxn modelId="{D283E7D5-D3E6-42D7-A239-DF5266EA7974}" type="presOf" srcId="{3A832856-EFF7-47FB-9646-DCACEABA0638}" destId="{FCA97D58-67DB-49DF-8347-7D407097F1C5}" srcOrd="0" destOrd="0" presId="urn:microsoft.com/office/officeart/2018/2/layout/IconVerticalSolidList"/>
    <dgm:cxn modelId="{CED749F3-BF5B-4320-A568-45E2BD5A847E}" srcId="{CF1AC6B8-36DB-4992-8B24-0DECC21D83C5}" destId="{3A832856-EFF7-47FB-9646-DCACEABA0638}" srcOrd="0" destOrd="0" parTransId="{87EDDAFE-DCEC-494D-87EA-451645927EB5}" sibTransId="{5941DD9E-F0EC-4D22-BDEA-DC7301163300}"/>
    <dgm:cxn modelId="{FB55D1F7-398E-4B24-B92E-EEA6C3ABF0DC}" type="presOf" srcId="{0334F077-1225-4068-9834-E35946280EC7}" destId="{84B3AEB9-2909-4181-BBBD-018790A58422}" srcOrd="0" destOrd="0" presId="urn:microsoft.com/office/officeart/2018/2/layout/IconVerticalSolidList"/>
    <dgm:cxn modelId="{ED84099C-A9E9-4AD6-A4C3-2A425115E099}" type="presParOf" srcId="{B12C2D3E-AB57-4651-A670-6F5C7B675312}" destId="{7D08953C-3028-47F2-AE62-ABBA54FC37F0}" srcOrd="0" destOrd="0" presId="urn:microsoft.com/office/officeart/2018/2/layout/IconVerticalSolidList"/>
    <dgm:cxn modelId="{7D3FFE7F-CBCD-4D68-AA7F-DB1C701E3229}" type="presParOf" srcId="{7D08953C-3028-47F2-AE62-ABBA54FC37F0}" destId="{88A4B46D-18F8-4C87-8083-E237CED89EEB}" srcOrd="0" destOrd="0" presId="urn:microsoft.com/office/officeart/2018/2/layout/IconVerticalSolidList"/>
    <dgm:cxn modelId="{2B88CA06-CD94-4265-9ABC-40A037072647}" type="presParOf" srcId="{7D08953C-3028-47F2-AE62-ABBA54FC37F0}" destId="{BED4AB42-8E36-439D-A71D-C4202F774123}" srcOrd="1" destOrd="0" presId="urn:microsoft.com/office/officeart/2018/2/layout/IconVerticalSolidList"/>
    <dgm:cxn modelId="{C78AC118-C3C1-4E9E-B4F9-E8EB7C7B750F}" type="presParOf" srcId="{7D08953C-3028-47F2-AE62-ABBA54FC37F0}" destId="{8003A0A1-ECC4-41D9-9D2D-D709713A1133}" srcOrd="2" destOrd="0" presId="urn:microsoft.com/office/officeart/2018/2/layout/IconVerticalSolidList"/>
    <dgm:cxn modelId="{02C7DC70-AC09-43F0-A730-0BA3B576A7D3}" type="presParOf" srcId="{7D08953C-3028-47F2-AE62-ABBA54FC37F0}" destId="{FCA97D58-67DB-49DF-8347-7D407097F1C5}" srcOrd="3" destOrd="0" presId="urn:microsoft.com/office/officeart/2018/2/layout/IconVerticalSolidList"/>
    <dgm:cxn modelId="{1CD433A0-E50C-455A-9394-5B9D6F166FC7}" type="presParOf" srcId="{B12C2D3E-AB57-4651-A670-6F5C7B675312}" destId="{231BF469-A56F-4912-B0EB-C5C07EB2FEAF}" srcOrd="1" destOrd="0" presId="urn:microsoft.com/office/officeart/2018/2/layout/IconVerticalSolidList"/>
    <dgm:cxn modelId="{47220835-75B0-4502-B036-0FFB34D11DCF}" type="presParOf" srcId="{B12C2D3E-AB57-4651-A670-6F5C7B675312}" destId="{334F68F3-28FF-40E9-BAAF-E465B6143786}" srcOrd="2" destOrd="0" presId="urn:microsoft.com/office/officeart/2018/2/layout/IconVerticalSolidList"/>
    <dgm:cxn modelId="{B83A199E-4999-4ED5-AB24-A3FCDFBEA9C3}" type="presParOf" srcId="{334F68F3-28FF-40E9-BAAF-E465B6143786}" destId="{8B3838EB-68D4-4A0F-81C5-5F84BDB8E482}" srcOrd="0" destOrd="0" presId="urn:microsoft.com/office/officeart/2018/2/layout/IconVerticalSolidList"/>
    <dgm:cxn modelId="{9116C8BB-6312-478D-9935-9E85A1AD83DF}" type="presParOf" srcId="{334F68F3-28FF-40E9-BAAF-E465B6143786}" destId="{BF4BE3C2-B2B7-43E3-A645-287FB4D4957E}" srcOrd="1" destOrd="0" presId="urn:microsoft.com/office/officeart/2018/2/layout/IconVerticalSolidList"/>
    <dgm:cxn modelId="{9684E2E4-2119-4C99-B978-172BD4DE9839}" type="presParOf" srcId="{334F68F3-28FF-40E9-BAAF-E465B6143786}" destId="{05B36195-7D2F-4D05-B900-4DE87B5C6587}" srcOrd="2" destOrd="0" presId="urn:microsoft.com/office/officeart/2018/2/layout/IconVerticalSolidList"/>
    <dgm:cxn modelId="{CCC6C4C2-B988-4928-93BE-049CC59D4FA4}" type="presParOf" srcId="{334F68F3-28FF-40E9-BAAF-E465B6143786}" destId="{FFFE738E-6731-46AC-B2DA-BF864DCDD94C}" srcOrd="3" destOrd="0" presId="urn:microsoft.com/office/officeart/2018/2/layout/IconVerticalSolidList"/>
    <dgm:cxn modelId="{C7203077-97CF-49F0-9C38-9A78A2B74520}" type="presParOf" srcId="{B12C2D3E-AB57-4651-A670-6F5C7B675312}" destId="{B70BFE17-C9AE-4727-B14E-1BE5E8095EA7}" srcOrd="3" destOrd="0" presId="urn:microsoft.com/office/officeart/2018/2/layout/IconVerticalSolidList"/>
    <dgm:cxn modelId="{33AC1FD2-2FD2-424A-9AC7-D3B476E545BB}" type="presParOf" srcId="{B12C2D3E-AB57-4651-A670-6F5C7B675312}" destId="{81A40AD1-9CEF-419A-94EE-645350D0CA06}" srcOrd="4" destOrd="0" presId="urn:microsoft.com/office/officeart/2018/2/layout/IconVerticalSolidList"/>
    <dgm:cxn modelId="{6F48AFCF-13C4-45EE-80C6-4A1866CD5389}" type="presParOf" srcId="{81A40AD1-9CEF-419A-94EE-645350D0CA06}" destId="{33F44DE0-E6C8-4BFB-8418-FA561BD99676}" srcOrd="0" destOrd="0" presId="urn:microsoft.com/office/officeart/2018/2/layout/IconVerticalSolidList"/>
    <dgm:cxn modelId="{A9386098-8BBE-4302-821F-3590721F17D6}" type="presParOf" srcId="{81A40AD1-9CEF-419A-94EE-645350D0CA06}" destId="{DDCD1198-04A8-428B-B896-99D34A8CAF92}" srcOrd="1" destOrd="0" presId="urn:microsoft.com/office/officeart/2018/2/layout/IconVerticalSolidList"/>
    <dgm:cxn modelId="{7F1576F7-AE38-4187-ACB7-5D80A990971A}" type="presParOf" srcId="{81A40AD1-9CEF-419A-94EE-645350D0CA06}" destId="{AAD72A2E-E929-4165-8E50-CF1265DA0B90}" srcOrd="2" destOrd="0" presId="urn:microsoft.com/office/officeart/2018/2/layout/IconVerticalSolidList"/>
    <dgm:cxn modelId="{1E3372FF-BCAE-4B61-B9B3-05221339C1B6}" type="presParOf" srcId="{81A40AD1-9CEF-419A-94EE-645350D0CA06}" destId="{84B3AEB9-2909-4181-BBBD-018790A584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912EAE-CB5A-41DD-92AA-2F6604F2B61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D839C2F-52EA-4B8D-9B74-F894BB2E1BF4}">
      <dgm:prSet/>
      <dgm:spPr/>
      <dgm:t>
        <a:bodyPr/>
        <a:lstStyle/>
        <a:p>
          <a:pPr>
            <a:lnSpc>
              <a:spcPct val="100000"/>
            </a:lnSpc>
          </a:pPr>
          <a:r>
            <a:rPr lang="en-US" b="0" i="0"/>
            <a:t>Nowadays everyone is not aware of the health so I come up with some idea where to start and how to do it.</a:t>
          </a:r>
          <a:endParaRPr lang="en-US"/>
        </a:p>
      </dgm:t>
    </dgm:pt>
    <dgm:pt modelId="{96976720-4571-4E6C-A23D-F0697FC6D40F}" type="parTrans" cxnId="{23917948-8CC2-476A-919A-098687D0D092}">
      <dgm:prSet/>
      <dgm:spPr/>
      <dgm:t>
        <a:bodyPr/>
        <a:lstStyle/>
        <a:p>
          <a:endParaRPr lang="en-US"/>
        </a:p>
      </dgm:t>
    </dgm:pt>
    <dgm:pt modelId="{24AF32FF-AB0A-4EEA-B304-A853DA18CB1D}" type="sibTrans" cxnId="{23917948-8CC2-476A-919A-098687D0D092}">
      <dgm:prSet/>
      <dgm:spPr/>
      <dgm:t>
        <a:bodyPr/>
        <a:lstStyle/>
        <a:p>
          <a:endParaRPr lang="en-US"/>
        </a:p>
      </dgm:t>
    </dgm:pt>
    <dgm:pt modelId="{A41AD066-210F-429E-A5AD-6F0FE6212CCE}">
      <dgm:prSet/>
      <dgm:spPr/>
      <dgm:t>
        <a:bodyPr/>
        <a:lstStyle/>
        <a:p>
          <a:pPr>
            <a:lnSpc>
              <a:spcPct val="100000"/>
            </a:lnSpc>
          </a:pPr>
          <a:r>
            <a:rPr lang="en-US" b="0" i="0" dirty="0"/>
            <a:t>For where to start I am making them aware of that health by calculating their BMI (body mass  index). Based on height and weight it will calculate BMI and that BMI will tell you that user is underweight or overweight .</a:t>
          </a:r>
          <a:endParaRPr lang="en-US" dirty="0"/>
        </a:p>
      </dgm:t>
    </dgm:pt>
    <dgm:pt modelId="{4A1413A3-EFA8-439C-A7E7-D17031B8D316}" type="parTrans" cxnId="{DEE20AFF-1500-4815-892D-F9230A077897}">
      <dgm:prSet/>
      <dgm:spPr/>
      <dgm:t>
        <a:bodyPr/>
        <a:lstStyle/>
        <a:p>
          <a:endParaRPr lang="en-US"/>
        </a:p>
      </dgm:t>
    </dgm:pt>
    <dgm:pt modelId="{3A187E54-4C86-4811-9B07-9C4BF1DCA316}" type="sibTrans" cxnId="{DEE20AFF-1500-4815-892D-F9230A077897}">
      <dgm:prSet/>
      <dgm:spPr/>
      <dgm:t>
        <a:bodyPr/>
        <a:lstStyle/>
        <a:p>
          <a:endParaRPr lang="en-US"/>
        </a:p>
      </dgm:t>
    </dgm:pt>
    <dgm:pt modelId="{B50F7745-58CF-464E-8221-33A37265D8EF}">
      <dgm:prSet/>
      <dgm:spPr/>
      <dgm:t>
        <a:bodyPr/>
        <a:lstStyle/>
        <a:p>
          <a:pPr>
            <a:lnSpc>
              <a:spcPct val="100000"/>
            </a:lnSpc>
          </a:pPr>
          <a:r>
            <a:rPr lang="en-US" b="0" i="0"/>
            <a:t>After coming to know about their health from BMI then this app can guide them as a personal guidance for beginners level intermediate level and professional</a:t>
          </a:r>
          <a:endParaRPr lang="en-US"/>
        </a:p>
      </dgm:t>
    </dgm:pt>
    <dgm:pt modelId="{3BD917BD-BE27-4C25-9944-889A62669D84}" type="parTrans" cxnId="{B16E9A5C-270D-4379-B919-7BE8B158D7EF}">
      <dgm:prSet/>
      <dgm:spPr/>
      <dgm:t>
        <a:bodyPr/>
        <a:lstStyle/>
        <a:p>
          <a:endParaRPr lang="en-US"/>
        </a:p>
      </dgm:t>
    </dgm:pt>
    <dgm:pt modelId="{6843C925-C47C-4E67-9403-3064545029DB}" type="sibTrans" cxnId="{B16E9A5C-270D-4379-B919-7BE8B158D7EF}">
      <dgm:prSet/>
      <dgm:spPr/>
      <dgm:t>
        <a:bodyPr/>
        <a:lstStyle/>
        <a:p>
          <a:endParaRPr lang="en-US"/>
        </a:p>
      </dgm:t>
    </dgm:pt>
    <dgm:pt modelId="{9CBCC045-F541-4E7E-A306-7DDE3AA1DF7C}">
      <dgm:prSet/>
      <dgm:spPr/>
      <dgm:t>
        <a:bodyPr/>
        <a:lstStyle/>
        <a:p>
          <a:pPr>
            <a:lnSpc>
              <a:spcPct val="100000"/>
            </a:lnSpc>
          </a:pPr>
          <a:r>
            <a:rPr lang="en-US" b="0" i="0"/>
            <a:t>If you still want to start a workout routine so he can find gym in nearby areas</a:t>
          </a:r>
          <a:endParaRPr lang="en-US"/>
        </a:p>
      </dgm:t>
    </dgm:pt>
    <dgm:pt modelId="{8FCF05AB-B15C-4274-9C7D-DDF8D449460A}" type="parTrans" cxnId="{DA0204F2-2E0E-4284-B961-58A555ADFB51}">
      <dgm:prSet/>
      <dgm:spPr/>
      <dgm:t>
        <a:bodyPr/>
        <a:lstStyle/>
        <a:p>
          <a:endParaRPr lang="en-US"/>
        </a:p>
      </dgm:t>
    </dgm:pt>
    <dgm:pt modelId="{47AF64AC-32B4-4441-92B5-803FEFC97A01}" type="sibTrans" cxnId="{DA0204F2-2E0E-4284-B961-58A555ADFB51}">
      <dgm:prSet/>
      <dgm:spPr/>
      <dgm:t>
        <a:bodyPr/>
        <a:lstStyle/>
        <a:p>
          <a:endParaRPr lang="en-US"/>
        </a:p>
      </dgm:t>
    </dgm:pt>
    <dgm:pt modelId="{BA3C7066-04EA-4BD3-A292-69F88E91B7F8}" type="pres">
      <dgm:prSet presAssocID="{CC912EAE-CB5A-41DD-92AA-2F6604F2B618}" presName="root" presStyleCnt="0">
        <dgm:presLayoutVars>
          <dgm:dir/>
          <dgm:resizeHandles val="exact"/>
        </dgm:presLayoutVars>
      </dgm:prSet>
      <dgm:spPr/>
    </dgm:pt>
    <dgm:pt modelId="{78807DC0-B49D-4E7C-8246-A27DFCB6B13B}" type="pres">
      <dgm:prSet presAssocID="{DD839C2F-52EA-4B8D-9B74-F894BB2E1BF4}" presName="compNode" presStyleCnt="0"/>
      <dgm:spPr/>
    </dgm:pt>
    <dgm:pt modelId="{6A82B427-7B31-46AF-967E-5B7128512DC4}" type="pres">
      <dgm:prSet presAssocID="{DD839C2F-52EA-4B8D-9B74-F894BB2E1BF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23D06BB8-29DD-496B-90A1-ECECAD181173}" type="pres">
      <dgm:prSet presAssocID="{DD839C2F-52EA-4B8D-9B74-F894BB2E1BF4}" presName="spaceRect" presStyleCnt="0"/>
      <dgm:spPr/>
    </dgm:pt>
    <dgm:pt modelId="{A4360D9D-FB64-4361-943F-2C11EE91C71B}" type="pres">
      <dgm:prSet presAssocID="{DD839C2F-52EA-4B8D-9B74-F894BB2E1BF4}" presName="textRect" presStyleLbl="revTx" presStyleIdx="0" presStyleCnt="4">
        <dgm:presLayoutVars>
          <dgm:chMax val="1"/>
          <dgm:chPref val="1"/>
        </dgm:presLayoutVars>
      </dgm:prSet>
      <dgm:spPr/>
    </dgm:pt>
    <dgm:pt modelId="{006EFBE0-B267-4E5C-B9FC-3D22042C10F4}" type="pres">
      <dgm:prSet presAssocID="{24AF32FF-AB0A-4EEA-B304-A853DA18CB1D}" presName="sibTrans" presStyleCnt="0"/>
      <dgm:spPr/>
    </dgm:pt>
    <dgm:pt modelId="{92AEA8BB-C928-4F1B-A6B5-014CDEC62B48}" type="pres">
      <dgm:prSet presAssocID="{A41AD066-210F-429E-A5AD-6F0FE6212CCE}" presName="compNode" presStyleCnt="0"/>
      <dgm:spPr/>
    </dgm:pt>
    <dgm:pt modelId="{6C0F6586-EB17-4502-9300-636B19A9BE70}" type="pres">
      <dgm:prSet presAssocID="{A41AD066-210F-429E-A5AD-6F0FE6212CC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termelon"/>
        </a:ext>
      </dgm:extLst>
    </dgm:pt>
    <dgm:pt modelId="{4BA19D23-613E-49F9-BF9B-D42E490411CB}" type="pres">
      <dgm:prSet presAssocID="{A41AD066-210F-429E-A5AD-6F0FE6212CCE}" presName="spaceRect" presStyleCnt="0"/>
      <dgm:spPr/>
    </dgm:pt>
    <dgm:pt modelId="{C0C26C5F-925C-45F1-B547-66A9D79364D5}" type="pres">
      <dgm:prSet presAssocID="{A41AD066-210F-429E-A5AD-6F0FE6212CCE}" presName="textRect" presStyleLbl="revTx" presStyleIdx="1" presStyleCnt="4">
        <dgm:presLayoutVars>
          <dgm:chMax val="1"/>
          <dgm:chPref val="1"/>
        </dgm:presLayoutVars>
      </dgm:prSet>
      <dgm:spPr/>
    </dgm:pt>
    <dgm:pt modelId="{B5DFE7D9-CF8D-4267-9A92-E32DBA12A004}" type="pres">
      <dgm:prSet presAssocID="{3A187E54-4C86-4811-9B07-9C4BF1DCA316}" presName="sibTrans" presStyleCnt="0"/>
      <dgm:spPr/>
    </dgm:pt>
    <dgm:pt modelId="{129C08D0-AEAF-4746-82CE-B492E331D7CB}" type="pres">
      <dgm:prSet presAssocID="{B50F7745-58CF-464E-8221-33A37265D8EF}" presName="compNode" presStyleCnt="0"/>
      <dgm:spPr/>
    </dgm:pt>
    <dgm:pt modelId="{0816E09F-CEE7-4604-A37A-DE682DCB6AD3}" type="pres">
      <dgm:prSet presAssocID="{B50F7745-58CF-464E-8221-33A37265D8E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897AA15E-E0CC-4E0D-BCFD-BE2DE5A6E333}" type="pres">
      <dgm:prSet presAssocID="{B50F7745-58CF-464E-8221-33A37265D8EF}" presName="spaceRect" presStyleCnt="0"/>
      <dgm:spPr/>
    </dgm:pt>
    <dgm:pt modelId="{F32B0A19-461F-4B7D-8010-84A9EC114BE7}" type="pres">
      <dgm:prSet presAssocID="{B50F7745-58CF-464E-8221-33A37265D8EF}" presName="textRect" presStyleLbl="revTx" presStyleIdx="2" presStyleCnt="4">
        <dgm:presLayoutVars>
          <dgm:chMax val="1"/>
          <dgm:chPref val="1"/>
        </dgm:presLayoutVars>
      </dgm:prSet>
      <dgm:spPr/>
    </dgm:pt>
    <dgm:pt modelId="{BE735420-3137-4D02-AAAE-D1370647111C}" type="pres">
      <dgm:prSet presAssocID="{6843C925-C47C-4E67-9403-3064545029DB}" presName="sibTrans" presStyleCnt="0"/>
      <dgm:spPr/>
    </dgm:pt>
    <dgm:pt modelId="{1D733C32-D084-4D5F-BB09-C6DC35B3FAF8}" type="pres">
      <dgm:prSet presAssocID="{9CBCC045-F541-4E7E-A306-7DDE3AA1DF7C}" presName="compNode" presStyleCnt="0"/>
      <dgm:spPr/>
    </dgm:pt>
    <dgm:pt modelId="{3E039D8B-FDA5-4FD0-AD7B-C9C2B69E326B}" type="pres">
      <dgm:prSet presAssocID="{9CBCC045-F541-4E7E-A306-7DDE3AA1DF7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umbbell"/>
        </a:ext>
      </dgm:extLst>
    </dgm:pt>
    <dgm:pt modelId="{086C10DF-C96F-4F3B-B142-878E0B718251}" type="pres">
      <dgm:prSet presAssocID="{9CBCC045-F541-4E7E-A306-7DDE3AA1DF7C}" presName="spaceRect" presStyleCnt="0"/>
      <dgm:spPr/>
    </dgm:pt>
    <dgm:pt modelId="{B2D56D78-AB3E-4429-9E20-33B794FDDC8E}" type="pres">
      <dgm:prSet presAssocID="{9CBCC045-F541-4E7E-A306-7DDE3AA1DF7C}" presName="textRect" presStyleLbl="revTx" presStyleIdx="3" presStyleCnt="4">
        <dgm:presLayoutVars>
          <dgm:chMax val="1"/>
          <dgm:chPref val="1"/>
        </dgm:presLayoutVars>
      </dgm:prSet>
      <dgm:spPr/>
    </dgm:pt>
  </dgm:ptLst>
  <dgm:cxnLst>
    <dgm:cxn modelId="{3D00040D-9211-8B49-957A-D2DCD61379CC}" type="presOf" srcId="{DD839C2F-52EA-4B8D-9B74-F894BB2E1BF4}" destId="{A4360D9D-FB64-4361-943F-2C11EE91C71B}" srcOrd="0" destOrd="0" presId="urn:microsoft.com/office/officeart/2018/2/layout/IconLabelList"/>
    <dgm:cxn modelId="{DA2EB618-CDD4-494A-AE50-9AA76EA1FC1C}" type="presOf" srcId="{CC912EAE-CB5A-41DD-92AA-2F6604F2B618}" destId="{BA3C7066-04EA-4BD3-A292-69F88E91B7F8}" srcOrd="0" destOrd="0" presId="urn:microsoft.com/office/officeart/2018/2/layout/IconLabelList"/>
    <dgm:cxn modelId="{6EDC9136-7693-5A4E-9205-BAEBAA7CA967}" type="presOf" srcId="{9CBCC045-F541-4E7E-A306-7DDE3AA1DF7C}" destId="{B2D56D78-AB3E-4429-9E20-33B794FDDC8E}" srcOrd="0" destOrd="0" presId="urn:microsoft.com/office/officeart/2018/2/layout/IconLabelList"/>
    <dgm:cxn modelId="{23917948-8CC2-476A-919A-098687D0D092}" srcId="{CC912EAE-CB5A-41DD-92AA-2F6604F2B618}" destId="{DD839C2F-52EA-4B8D-9B74-F894BB2E1BF4}" srcOrd="0" destOrd="0" parTransId="{96976720-4571-4E6C-A23D-F0697FC6D40F}" sibTransId="{24AF32FF-AB0A-4EEA-B304-A853DA18CB1D}"/>
    <dgm:cxn modelId="{1CC91C59-68D3-C44A-A9C2-8F354882D041}" type="presOf" srcId="{B50F7745-58CF-464E-8221-33A37265D8EF}" destId="{F32B0A19-461F-4B7D-8010-84A9EC114BE7}" srcOrd="0" destOrd="0" presId="urn:microsoft.com/office/officeart/2018/2/layout/IconLabelList"/>
    <dgm:cxn modelId="{B16E9A5C-270D-4379-B919-7BE8B158D7EF}" srcId="{CC912EAE-CB5A-41DD-92AA-2F6604F2B618}" destId="{B50F7745-58CF-464E-8221-33A37265D8EF}" srcOrd="2" destOrd="0" parTransId="{3BD917BD-BE27-4C25-9944-889A62669D84}" sibTransId="{6843C925-C47C-4E67-9403-3064545029DB}"/>
    <dgm:cxn modelId="{66C84064-07FB-0B4B-B4DD-3FED7FD6697D}" type="presOf" srcId="{A41AD066-210F-429E-A5AD-6F0FE6212CCE}" destId="{C0C26C5F-925C-45F1-B547-66A9D79364D5}" srcOrd="0" destOrd="0" presId="urn:microsoft.com/office/officeart/2018/2/layout/IconLabelList"/>
    <dgm:cxn modelId="{DA0204F2-2E0E-4284-B961-58A555ADFB51}" srcId="{CC912EAE-CB5A-41DD-92AA-2F6604F2B618}" destId="{9CBCC045-F541-4E7E-A306-7DDE3AA1DF7C}" srcOrd="3" destOrd="0" parTransId="{8FCF05AB-B15C-4274-9C7D-DDF8D449460A}" sibTransId="{47AF64AC-32B4-4441-92B5-803FEFC97A01}"/>
    <dgm:cxn modelId="{DEE20AFF-1500-4815-892D-F9230A077897}" srcId="{CC912EAE-CB5A-41DD-92AA-2F6604F2B618}" destId="{A41AD066-210F-429E-A5AD-6F0FE6212CCE}" srcOrd="1" destOrd="0" parTransId="{4A1413A3-EFA8-439C-A7E7-D17031B8D316}" sibTransId="{3A187E54-4C86-4811-9B07-9C4BF1DCA316}"/>
    <dgm:cxn modelId="{02990654-A4B2-4043-ACFB-01A2E61DB818}" type="presParOf" srcId="{BA3C7066-04EA-4BD3-A292-69F88E91B7F8}" destId="{78807DC0-B49D-4E7C-8246-A27DFCB6B13B}" srcOrd="0" destOrd="0" presId="urn:microsoft.com/office/officeart/2018/2/layout/IconLabelList"/>
    <dgm:cxn modelId="{6AA32976-925B-404B-BAF5-9337080F8881}" type="presParOf" srcId="{78807DC0-B49D-4E7C-8246-A27DFCB6B13B}" destId="{6A82B427-7B31-46AF-967E-5B7128512DC4}" srcOrd="0" destOrd="0" presId="urn:microsoft.com/office/officeart/2018/2/layout/IconLabelList"/>
    <dgm:cxn modelId="{463EAB20-B3CA-1341-B2DA-D661BE29CC98}" type="presParOf" srcId="{78807DC0-B49D-4E7C-8246-A27DFCB6B13B}" destId="{23D06BB8-29DD-496B-90A1-ECECAD181173}" srcOrd="1" destOrd="0" presId="urn:microsoft.com/office/officeart/2018/2/layout/IconLabelList"/>
    <dgm:cxn modelId="{DC67729A-C1A9-1747-8180-A39F24AF7DA5}" type="presParOf" srcId="{78807DC0-B49D-4E7C-8246-A27DFCB6B13B}" destId="{A4360D9D-FB64-4361-943F-2C11EE91C71B}" srcOrd="2" destOrd="0" presId="urn:microsoft.com/office/officeart/2018/2/layout/IconLabelList"/>
    <dgm:cxn modelId="{EF4A1D62-4D30-2349-A6F8-DED5CF4F0833}" type="presParOf" srcId="{BA3C7066-04EA-4BD3-A292-69F88E91B7F8}" destId="{006EFBE0-B267-4E5C-B9FC-3D22042C10F4}" srcOrd="1" destOrd="0" presId="urn:microsoft.com/office/officeart/2018/2/layout/IconLabelList"/>
    <dgm:cxn modelId="{76F6EFE8-8D8D-4349-8D52-4C43A740E55F}" type="presParOf" srcId="{BA3C7066-04EA-4BD3-A292-69F88E91B7F8}" destId="{92AEA8BB-C928-4F1B-A6B5-014CDEC62B48}" srcOrd="2" destOrd="0" presId="urn:microsoft.com/office/officeart/2018/2/layout/IconLabelList"/>
    <dgm:cxn modelId="{48A5986B-33E8-7F4A-BDC4-6BC82E7A900E}" type="presParOf" srcId="{92AEA8BB-C928-4F1B-A6B5-014CDEC62B48}" destId="{6C0F6586-EB17-4502-9300-636B19A9BE70}" srcOrd="0" destOrd="0" presId="urn:microsoft.com/office/officeart/2018/2/layout/IconLabelList"/>
    <dgm:cxn modelId="{6A999DAB-E323-C047-920C-8BBADA4F0D77}" type="presParOf" srcId="{92AEA8BB-C928-4F1B-A6B5-014CDEC62B48}" destId="{4BA19D23-613E-49F9-BF9B-D42E490411CB}" srcOrd="1" destOrd="0" presId="urn:microsoft.com/office/officeart/2018/2/layout/IconLabelList"/>
    <dgm:cxn modelId="{54A4C148-E7AA-0A47-B197-AC5DDE67669A}" type="presParOf" srcId="{92AEA8BB-C928-4F1B-A6B5-014CDEC62B48}" destId="{C0C26C5F-925C-45F1-B547-66A9D79364D5}" srcOrd="2" destOrd="0" presId="urn:microsoft.com/office/officeart/2018/2/layout/IconLabelList"/>
    <dgm:cxn modelId="{92BD763A-31B6-2A4B-99C7-A074FDAAB0C2}" type="presParOf" srcId="{BA3C7066-04EA-4BD3-A292-69F88E91B7F8}" destId="{B5DFE7D9-CF8D-4267-9A92-E32DBA12A004}" srcOrd="3" destOrd="0" presId="urn:microsoft.com/office/officeart/2018/2/layout/IconLabelList"/>
    <dgm:cxn modelId="{432CA779-873D-DE49-9A79-51C3E4AADE16}" type="presParOf" srcId="{BA3C7066-04EA-4BD3-A292-69F88E91B7F8}" destId="{129C08D0-AEAF-4746-82CE-B492E331D7CB}" srcOrd="4" destOrd="0" presId="urn:microsoft.com/office/officeart/2018/2/layout/IconLabelList"/>
    <dgm:cxn modelId="{500FC0F1-03E7-4847-AEDF-CB6CD2F683CA}" type="presParOf" srcId="{129C08D0-AEAF-4746-82CE-B492E331D7CB}" destId="{0816E09F-CEE7-4604-A37A-DE682DCB6AD3}" srcOrd="0" destOrd="0" presId="urn:microsoft.com/office/officeart/2018/2/layout/IconLabelList"/>
    <dgm:cxn modelId="{91BBF1D5-AA6C-8A4D-9B4F-4086615122EC}" type="presParOf" srcId="{129C08D0-AEAF-4746-82CE-B492E331D7CB}" destId="{897AA15E-E0CC-4E0D-BCFD-BE2DE5A6E333}" srcOrd="1" destOrd="0" presId="urn:microsoft.com/office/officeart/2018/2/layout/IconLabelList"/>
    <dgm:cxn modelId="{F9AD7F11-2BBA-2D42-9AF0-FFA61C471F4A}" type="presParOf" srcId="{129C08D0-AEAF-4746-82CE-B492E331D7CB}" destId="{F32B0A19-461F-4B7D-8010-84A9EC114BE7}" srcOrd="2" destOrd="0" presId="urn:microsoft.com/office/officeart/2018/2/layout/IconLabelList"/>
    <dgm:cxn modelId="{DC03A27A-C957-CC47-BC65-EC60FF916E30}" type="presParOf" srcId="{BA3C7066-04EA-4BD3-A292-69F88E91B7F8}" destId="{BE735420-3137-4D02-AAAE-D1370647111C}" srcOrd="5" destOrd="0" presId="urn:microsoft.com/office/officeart/2018/2/layout/IconLabelList"/>
    <dgm:cxn modelId="{8459967A-A330-3341-B817-9517DEA59B0D}" type="presParOf" srcId="{BA3C7066-04EA-4BD3-A292-69F88E91B7F8}" destId="{1D733C32-D084-4D5F-BB09-C6DC35B3FAF8}" srcOrd="6" destOrd="0" presId="urn:microsoft.com/office/officeart/2018/2/layout/IconLabelList"/>
    <dgm:cxn modelId="{CE1526D6-EF1A-084A-A245-C70A51D21A2E}" type="presParOf" srcId="{1D733C32-D084-4D5F-BB09-C6DC35B3FAF8}" destId="{3E039D8B-FDA5-4FD0-AD7B-C9C2B69E326B}" srcOrd="0" destOrd="0" presId="urn:microsoft.com/office/officeart/2018/2/layout/IconLabelList"/>
    <dgm:cxn modelId="{CE5894F5-6E55-8C47-9143-296BEEBDDB89}" type="presParOf" srcId="{1D733C32-D084-4D5F-BB09-C6DC35B3FAF8}" destId="{086C10DF-C96F-4F3B-B142-878E0B718251}" srcOrd="1" destOrd="0" presId="urn:microsoft.com/office/officeart/2018/2/layout/IconLabelList"/>
    <dgm:cxn modelId="{549D7382-AA2B-1948-83E7-2E734236354F}" type="presParOf" srcId="{1D733C32-D084-4D5F-BB09-C6DC35B3FAF8}" destId="{B2D56D78-AB3E-4429-9E20-33B794FDDC8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83BD15-23B0-4DC2-815A-E6ACE7E4424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7EC3C8D-E538-4C2E-B78F-BA0D9EA87C84}">
      <dgm:prSet/>
      <dgm:spPr/>
      <dgm:t>
        <a:bodyPr/>
        <a:lstStyle/>
        <a:p>
          <a:r>
            <a:rPr lang="en-IN" b="0" i="0"/>
            <a:t>Think-aloud protocols involve participants thinking aloud as they are performing a set of specified tasks. Participants are asked to say whatever comes into their mind as they complete the task. This might include what they are looking at, thinking, doing, and feeling</a:t>
          </a:r>
          <a:endParaRPr lang="en-US"/>
        </a:p>
      </dgm:t>
    </dgm:pt>
    <dgm:pt modelId="{27ED484D-EFBD-4367-B7CB-CE8F7528BF01}" type="parTrans" cxnId="{C9297887-F8AC-4064-A9A2-34FA118EA97E}">
      <dgm:prSet/>
      <dgm:spPr/>
      <dgm:t>
        <a:bodyPr/>
        <a:lstStyle/>
        <a:p>
          <a:endParaRPr lang="en-US"/>
        </a:p>
      </dgm:t>
    </dgm:pt>
    <dgm:pt modelId="{991E6724-21B6-4FD0-A1CB-250A4A9E77F6}" type="sibTrans" cxnId="{C9297887-F8AC-4064-A9A2-34FA118EA97E}">
      <dgm:prSet/>
      <dgm:spPr/>
      <dgm:t>
        <a:bodyPr/>
        <a:lstStyle/>
        <a:p>
          <a:endParaRPr lang="en-US"/>
        </a:p>
      </dgm:t>
    </dgm:pt>
    <dgm:pt modelId="{C97DCBB5-9EF8-43DE-A1BF-28ED92E57F25}">
      <dgm:prSet/>
      <dgm:spPr/>
      <dgm:t>
        <a:bodyPr/>
        <a:lstStyle/>
        <a:p>
          <a:r>
            <a:rPr lang="en-IN" b="0" i="0"/>
            <a:t>This gives observers insight into the participant's cognitive processes (rather than only their final product), to make thought processes as explicit as possible during task performance.</a:t>
          </a:r>
          <a:endParaRPr lang="en-US"/>
        </a:p>
      </dgm:t>
    </dgm:pt>
    <dgm:pt modelId="{D6B9A826-A60A-4DDE-8C45-910839321539}" type="parTrans" cxnId="{27DEEB16-F4DA-4D5F-86A9-7848B36146AB}">
      <dgm:prSet/>
      <dgm:spPr/>
      <dgm:t>
        <a:bodyPr/>
        <a:lstStyle/>
        <a:p>
          <a:endParaRPr lang="en-US"/>
        </a:p>
      </dgm:t>
    </dgm:pt>
    <dgm:pt modelId="{787C9A88-EA45-4A26-982F-A66CA064F383}" type="sibTrans" cxnId="{27DEEB16-F4DA-4D5F-86A9-7848B36146AB}">
      <dgm:prSet/>
      <dgm:spPr/>
      <dgm:t>
        <a:bodyPr/>
        <a:lstStyle/>
        <a:p>
          <a:endParaRPr lang="en-US"/>
        </a:p>
      </dgm:t>
    </dgm:pt>
    <dgm:pt modelId="{A10589B0-0540-4952-AD37-3E7CDFC0E94E}">
      <dgm:prSet/>
      <dgm:spPr/>
      <dgm:t>
        <a:bodyPr/>
        <a:lstStyle/>
        <a:p>
          <a:r>
            <a:rPr lang="en-IN" b="0" i="0"/>
            <a:t>observers are asked to take notes of what participants say and do, without attempting to interpret their actions and words, and especially noting places where they encounter difficulty.</a:t>
          </a:r>
          <a:endParaRPr lang="en-US"/>
        </a:p>
      </dgm:t>
    </dgm:pt>
    <dgm:pt modelId="{DB2FF5E4-7B9D-455D-B2EC-42BCF0975535}" type="parTrans" cxnId="{AB29F1E3-864F-4121-A7C7-54A989F08B9E}">
      <dgm:prSet/>
      <dgm:spPr/>
      <dgm:t>
        <a:bodyPr/>
        <a:lstStyle/>
        <a:p>
          <a:endParaRPr lang="en-US"/>
        </a:p>
      </dgm:t>
    </dgm:pt>
    <dgm:pt modelId="{08BA1879-3BD1-44AC-B4DD-2A50447B528F}" type="sibTrans" cxnId="{AB29F1E3-864F-4121-A7C7-54A989F08B9E}">
      <dgm:prSet/>
      <dgm:spPr/>
      <dgm:t>
        <a:bodyPr/>
        <a:lstStyle/>
        <a:p>
          <a:endParaRPr lang="en-US"/>
        </a:p>
      </dgm:t>
    </dgm:pt>
    <dgm:pt modelId="{9C7914FF-21B9-4155-9D98-4E1A1F2ACD1B}" type="pres">
      <dgm:prSet presAssocID="{A183BD15-23B0-4DC2-815A-E6ACE7E44245}" presName="root" presStyleCnt="0">
        <dgm:presLayoutVars>
          <dgm:dir/>
          <dgm:resizeHandles val="exact"/>
        </dgm:presLayoutVars>
      </dgm:prSet>
      <dgm:spPr/>
    </dgm:pt>
    <dgm:pt modelId="{607F87E7-9CA8-4552-8904-9D0506A48143}" type="pres">
      <dgm:prSet presAssocID="{77EC3C8D-E538-4C2E-B78F-BA0D9EA87C84}" presName="compNode" presStyleCnt="0"/>
      <dgm:spPr/>
    </dgm:pt>
    <dgm:pt modelId="{E9092856-5E9E-4780-8E1A-E07BFCE4E4E3}" type="pres">
      <dgm:prSet presAssocID="{77EC3C8D-E538-4C2E-B78F-BA0D9EA87C84}" presName="bgRect" presStyleLbl="bgShp" presStyleIdx="0" presStyleCnt="3"/>
      <dgm:spPr/>
    </dgm:pt>
    <dgm:pt modelId="{90A3AC5D-BFF2-4B14-BAB2-431D243AAAEC}" type="pres">
      <dgm:prSet presAssocID="{77EC3C8D-E538-4C2E-B78F-BA0D9EA87C8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1B1023AC-3B1C-4016-B4F6-DC3A54C8CECF}" type="pres">
      <dgm:prSet presAssocID="{77EC3C8D-E538-4C2E-B78F-BA0D9EA87C84}" presName="spaceRect" presStyleCnt="0"/>
      <dgm:spPr/>
    </dgm:pt>
    <dgm:pt modelId="{13C18006-9234-4D3F-A1E8-F68560D18D90}" type="pres">
      <dgm:prSet presAssocID="{77EC3C8D-E538-4C2E-B78F-BA0D9EA87C84}" presName="parTx" presStyleLbl="revTx" presStyleIdx="0" presStyleCnt="3">
        <dgm:presLayoutVars>
          <dgm:chMax val="0"/>
          <dgm:chPref val="0"/>
        </dgm:presLayoutVars>
      </dgm:prSet>
      <dgm:spPr/>
    </dgm:pt>
    <dgm:pt modelId="{442E531F-D46C-451C-BCD6-1F4C71DFB7BD}" type="pres">
      <dgm:prSet presAssocID="{991E6724-21B6-4FD0-A1CB-250A4A9E77F6}" presName="sibTrans" presStyleCnt="0"/>
      <dgm:spPr/>
    </dgm:pt>
    <dgm:pt modelId="{C6A284A2-62AA-4F72-8CB0-21F57A6D200A}" type="pres">
      <dgm:prSet presAssocID="{C97DCBB5-9EF8-43DE-A1BF-28ED92E57F25}" presName="compNode" presStyleCnt="0"/>
      <dgm:spPr/>
    </dgm:pt>
    <dgm:pt modelId="{87BCCD8F-3354-40A5-B1B7-66C7056265E2}" type="pres">
      <dgm:prSet presAssocID="{C97DCBB5-9EF8-43DE-A1BF-28ED92E57F25}" presName="bgRect" presStyleLbl="bgShp" presStyleIdx="1" presStyleCnt="3"/>
      <dgm:spPr/>
    </dgm:pt>
    <dgm:pt modelId="{DBF68263-F504-40DF-98D3-153AF37F10FB}" type="pres">
      <dgm:prSet presAssocID="{C97DCBB5-9EF8-43DE-A1BF-28ED92E57F2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CBFCD8C6-11A1-4E75-82FC-59A01B7A273D}" type="pres">
      <dgm:prSet presAssocID="{C97DCBB5-9EF8-43DE-A1BF-28ED92E57F25}" presName="spaceRect" presStyleCnt="0"/>
      <dgm:spPr/>
    </dgm:pt>
    <dgm:pt modelId="{5412A778-84DB-4AA9-8B9E-64B62679205E}" type="pres">
      <dgm:prSet presAssocID="{C97DCBB5-9EF8-43DE-A1BF-28ED92E57F25}" presName="parTx" presStyleLbl="revTx" presStyleIdx="1" presStyleCnt="3">
        <dgm:presLayoutVars>
          <dgm:chMax val="0"/>
          <dgm:chPref val="0"/>
        </dgm:presLayoutVars>
      </dgm:prSet>
      <dgm:spPr/>
    </dgm:pt>
    <dgm:pt modelId="{8C07BF4A-F01F-40EE-B7DD-72F71EC05006}" type="pres">
      <dgm:prSet presAssocID="{787C9A88-EA45-4A26-982F-A66CA064F383}" presName="sibTrans" presStyleCnt="0"/>
      <dgm:spPr/>
    </dgm:pt>
    <dgm:pt modelId="{34BAB5EF-25DF-41D4-B5FE-0A0EB956817B}" type="pres">
      <dgm:prSet presAssocID="{A10589B0-0540-4952-AD37-3E7CDFC0E94E}" presName="compNode" presStyleCnt="0"/>
      <dgm:spPr/>
    </dgm:pt>
    <dgm:pt modelId="{D3D08B5F-5EED-4009-9EEC-E2EDACBA6061}" type="pres">
      <dgm:prSet presAssocID="{A10589B0-0540-4952-AD37-3E7CDFC0E94E}" presName="bgRect" presStyleLbl="bgShp" presStyleIdx="2" presStyleCnt="3"/>
      <dgm:spPr/>
    </dgm:pt>
    <dgm:pt modelId="{160A3E07-4E1B-46B5-A777-D4DE7EE5D5D9}" type="pres">
      <dgm:prSet presAssocID="{A10589B0-0540-4952-AD37-3E7CDFC0E9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fused Person"/>
        </a:ext>
      </dgm:extLst>
    </dgm:pt>
    <dgm:pt modelId="{3BFA8117-BE20-45AF-BF69-6E909FD2D606}" type="pres">
      <dgm:prSet presAssocID="{A10589B0-0540-4952-AD37-3E7CDFC0E94E}" presName="spaceRect" presStyleCnt="0"/>
      <dgm:spPr/>
    </dgm:pt>
    <dgm:pt modelId="{76EF4E6C-E274-406A-9872-4D2921C1154E}" type="pres">
      <dgm:prSet presAssocID="{A10589B0-0540-4952-AD37-3E7CDFC0E94E}" presName="parTx" presStyleLbl="revTx" presStyleIdx="2" presStyleCnt="3">
        <dgm:presLayoutVars>
          <dgm:chMax val="0"/>
          <dgm:chPref val="0"/>
        </dgm:presLayoutVars>
      </dgm:prSet>
      <dgm:spPr/>
    </dgm:pt>
  </dgm:ptLst>
  <dgm:cxnLst>
    <dgm:cxn modelId="{A5D1FE10-C0B7-49CF-BB72-5C9ABC2B7E05}" type="presOf" srcId="{A183BD15-23B0-4DC2-815A-E6ACE7E44245}" destId="{9C7914FF-21B9-4155-9D98-4E1A1F2ACD1B}" srcOrd="0" destOrd="0" presId="urn:microsoft.com/office/officeart/2018/2/layout/IconVerticalSolidList"/>
    <dgm:cxn modelId="{27DEEB16-F4DA-4D5F-86A9-7848B36146AB}" srcId="{A183BD15-23B0-4DC2-815A-E6ACE7E44245}" destId="{C97DCBB5-9EF8-43DE-A1BF-28ED92E57F25}" srcOrd="1" destOrd="0" parTransId="{D6B9A826-A60A-4DDE-8C45-910839321539}" sibTransId="{787C9A88-EA45-4A26-982F-A66CA064F383}"/>
    <dgm:cxn modelId="{C58F0035-0A06-4C4A-85E7-67BAB97922CB}" type="presOf" srcId="{C97DCBB5-9EF8-43DE-A1BF-28ED92E57F25}" destId="{5412A778-84DB-4AA9-8B9E-64B62679205E}" srcOrd="0" destOrd="0" presId="urn:microsoft.com/office/officeart/2018/2/layout/IconVerticalSolidList"/>
    <dgm:cxn modelId="{C9297887-F8AC-4064-A9A2-34FA118EA97E}" srcId="{A183BD15-23B0-4DC2-815A-E6ACE7E44245}" destId="{77EC3C8D-E538-4C2E-B78F-BA0D9EA87C84}" srcOrd="0" destOrd="0" parTransId="{27ED484D-EFBD-4367-B7CB-CE8F7528BF01}" sibTransId="{991E6724-21B6-4FD0-A1CB-250A4A9E77F6}"/>
    <dgm:cxn modelId="{32DF1989-FCD9-4800-945C-13967D99CE74}" type="presOf" srcId="{77EC3C8D-E538-4C2E-B78F-BA0D9EA87C84}" destId="{13C18006-9234-4D3F-A1E8-F68560D18D90}" srcOrd="0" destOrd="0" presId="urn:microsoft.com/office/officeart/2018/2/layout/IconVerticalSolidList"/>
    <dgm:cxn modelId="{AB29F1E3-864F-4121-A7C7-54A989F08B9E}" srcId="{A183BD15-23B0-4DC2-815A-E6ACE7E44245}" destId="{A10589B0-0540-4952-AD37-3E7CDFC0E94E}" srcOrd="2" destOrd="0" parTransId="{DB2FF5E4-7B9D-455D-B2EC-42BCF0975535}" sibTransId="{08BA1879-3BD1-44AC-B4DD-2A50447B528F}"/>
    <dgm:cxn modelId="{AFD9F4EE-FE88-4E8F-AAFA-6D944B473672}" type="presOf" srcId="{A10589B0-0540-4952-AD37-3E7CDFC0E94E}" destId="{76EF4E6C-E274-406A-9872-4D2921C1154E}" srcOrd="0" destOrd="0" presId="urn:microsoft.com/office/officeart/2018/2/layout/IconVerticalSolidList"/>
    <dgm:cxn modelId="{FA4D0319-1080-4ABC-9783-AFFB6ADFB161}" type="presParOf" srcId="{9C7914FF-21B9-4155-9D98-4E1A1F2ACD1B}" destId="{607F87E7-9CA8-4552-8904-9D0506A48143}" srcOrd="0" destOrd="0" presId="urn:microsoft.com/office/officeart/2018/2/layout/IconVerticalSolidList"/>
    <dgm:cxn modelId="{5FB4D746-BAED-4E53-8B1D-1F266822EE6E}" type="presParOf" srcId="{607F87E7-9CA8-4552-8904-9D0506A48143}" destId="{E9092856-5E9E-4780-8E1A-E07BFCE4E4E3}" srcOrd="0" destOrd="0" presId="urn:microsoft.com/office/officeart/2018/2/layout/IconVerticalSolidList"/>
    <dgm:cxn modelId="{B3DD2DB3-2CA4-4CA1-BF0D-DE79B692AFAD}" type="presParOf" srcId="{607F87E7-9CA8-4552-8904-9D0506A48143}" destId="{90A3AC5D-BFF2-4B14-BAB2-431D243AAAEC}" srcOrd="1" destOrd="0" presId="urn:microsoft.com/office/officeart/2018/2/layout/IconVerticalSolidList"/>
    <dgm:cxn modelId="{95F21B46-4B26-46C7-9DF9-69348641A991}" type="presParOf" srcId="{607F87E7-9CA8-4552-8904-9D0506A48143}" destId="{1B1023AC-3B1C-4016-B4F6-DC3A54C8CECF}" srcOrd="2" destOrd="0" presId="urn:microsoft.com/office/officeart/2018/2/layout/IconVerticalSolidList"/>
    <dgm:cxn modelId="{C0A288F2-4B43-4091-B46A-71DC419897A2}" type="presParOf" srcId="{607F87E7-9CA8-4552-8904-9D0506A48143}" destId="{13C18006-9234-4D3F-A1E8-F68560D18D90}" srcOrd="3" destOrd="0" presId="urn:microsoft.com/office/officeart/2018/2/layout/IconVerticalSolidList"/>
    <dgm:cxn modelId="{BD547EBF-8B10-4875-B64F-61D0CC6C06EC}" type="presParOf" srcId="{9C7914FF-21B9-4155-9D98-4E1A1F2ACD1B}" destId="{442E531F-D46C-451C-BCD6-1F4C71DFB7BD}" srcOrd="1" destOrd="0" presId="urn:microsoft.com/office/officeart/2018/2/layout/IconVerticalSolidList"/>
    <dgm:cxn modelId="{DD65D56C-B080-417D-B0F1-6CE7B2F566AA}" type="presParOf" srcId="{9C7914FF-21B9-4155-9D98-4E1A1F2ACD1B}" destId="{C6A284A2-62AA-4F72-8CB0-21F57A6D200A}" srcOrd="2" destOrd="0" presId="urn:microsoft.com/office/officeart/2018/2/layout/IconVerticalSolidList"/>
    <dgm:cxn modelId="{3D9A2C61-58E7-4007-9E44-4CABC25E338B}" type="presParOf" srcId="{C6A284A2-62AA-4F72-8CB0-21F57A6D200A}" destId="{87BCCD8F-3354-40A5-B1B7-66C7056265E2}" srcOrd="0" destOrd="0" presId="urn:microsoft.com/office/officeart/2018/2/layout/IconVerticalSolidList"/>
    <dgm:cxn modelId="{1535572A-4EA1-46D8-AECF-B74FD0377505}" type="presParOf" srcId="{C6A284A2-62AA-4F72-8CB0-21F57A6D200A}" destId="{DBF68263-F504-40DF-98D3-153AF37F10FB}" srcOrd="1" destOrd="0" presId="urn:microsoft.com/office/officeart/2018/2/layout/IconVerticalSolidList"/>
    <dgm:cxn modelId="{74379990-90B5-4F40-82CD-BC204D80CD41}" type="presParOf" srcId="{C6A284A2-62AA-4F72-8CB0-21F57A6D200A}" destId="{CBFCD8C6-11A1-4E75-82FC-59A01B7A273D}" srcOrd="2" destOrd="0" presId="urn:microsoft.com/office/officeart/2018/2/layout/IconVerticalSolidList"/>
    <dgm:cxn modelId="{AA381D87-6703-4914-8DB4-F36BFE2203E7}" type="presParOf" srcId="{C6A284A2-62AA-4F72-8CB0-21F57A6D200A}" destId="{5412A778-84DB-4AA9-8B9E-64B62679205E}" srcOrd="3" destOrd="0" presId="urn:microsoft.com/office/officeart/2018/2/layout/IconVerticalSolidList"/>
    <dgm:cxn modelId="{D977F0EB-0D44-46C2-9054-8605CB520607}" type="presParOf" srcId="{9C7914FF-21B9-4155-9D98-4E1A1F2ACD1B}" destId="{8C07BF4A-F01F-40EE-B7DD-72F71EC05006}" srcOrd="3" destOrd="0" presId="urn:microsoft.com/office/officeart/2018/2/layout/IconVerticalSolidList"/>
    <dgm:cxn modelId="{65D5F46A-BFF1-4717-96D4-EAB61ACBDCD4}" type="presParOf" srcId="{9C7914FF-21B9-4155-9D98-4E1A1F2ACD1B}" destId="{34BAB5EF-25DF-41D4-B5FE-0A0EB956817B}" srcOrd="4" destOrd="0" presId="urn:microsoft.com/office/officeart/2018/2/layout/IconVerticalSolidList"/>
    <dgm:cxn modelId="{452EF2E4-8C34-48F5-AD95-AC74DF099DD4}" type="presParOf" srcId="{34BAB5EF-25DF-41D4-B5FE-0A0EB956817B}" destId="{D3D08B5F-5EED-4009-9EEC-E2EDACBA6061}" srcOrd="0" destOrd="0" presId="urn:microsoft.com/office/officeart/2018/2/layout/IconVerticalSolidList"/>
    <dgm:cxn modelId="{2DF78D4A-3269-4FB2-9A3D-0B236865ACDD}" type="presParOf" srcId="{34BAB5EF-25DF-41D4-B5FE-0A0EB956817B}" destId="{160A3E07-4E1B-46B5-A777-D4DE7EE5D5D9}" srcOrd="1" destOrd="0" presId="urn:microsoft.com/office/officeart/2018/2/layout/IconVerticalSolidList"/>
    <dgm:cxn modelId="{AB407885-FD2A-4DC4-B98E-2941D477C03B}" type="presParOf" srcId="{34BAB5EF-25DF-41D4-B5FE-0A0EB956817B}" destId="{3BFA8117-BE20-45AF-BF69-6E909FD2D606}" srcOrd="2" destOrd="0" presId="urn:microsoft.com/office/officeart/2018/2/layout/IconVerticalSolidList"/>
    <dgm:cxn modelId="{9DFE6556-6095-4A74-B28A-FA8962F5590E}" type="presParOf" srcId="{34BAB5EF-25DF-41D4-B5FE-0A0EB956817B}" destId="{76EF4E6C-E274-406A-9872-4D2921C1154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4B46D-18F8-4C87-8083-E237CED89EEB}">
      <dsp:nvSpPr>
        <dsp:cNvPr id="0" name=""/>
        <dsp:cNvSpPr/>
      </dsp:nvSpPr>
      <dsp:spPr>
        <a:xfrm>
          <a:off x="0" y="558"/>
          <a:ext cx="6496050" cy="130596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D4AB42-8E36-439D-A71D-C4202F774123}">
      <dsp:nvSpPr>
        <dsp:cNvPr id="0" name=""/>
        <dsp:cNvSpPr/>
      </dsp:nvSpPr>
      <dsp:spPr>
        <a:xfrm>
          <a:off x="395054" y="294400"/>
          <a:ext cx="718281" cy="718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CA97D58-67DB-49DF-8347-7D407097F1C5}">
      <dsp:nvSpPr>
        <dsp:cNvPr id="0" name=""/>
        <dsp:cNvSpPr/>
      </dsp:nvSpPr>
      <dsp:spPr>
        <a:xfrm>
          <a:off x="1508391" y="558"/>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800100">
            <a:lnSpc>
              <a:spcPct val="90000"/>
            </a:lnSpc>
            <a:spcBef>
              <a:spcPct val="0"/>
            </a:spcBef>
            <a:spcAft>
              <a:spcPct val="35000"/>
            </a:spcAft>
            <a:buNone/>
          </a:pPr>
          <a:r>
            <a:rPr lang="en-US" sz="1800" b="0" i="0" kern="1200"/>
            <a:t>SO I HAVE COME UP WITH A FITNESS WEBSITE NAME HUSSLE WHICH HELPS YOU TO GET YOUR BMI((BODY MASS  INDEX) </a:t>
          </a:r>
          <a:endParaRPr lang="en-US" sz="1800" kern="1200"/>
        </a:p>
      </dsp:txBody>
      <dsp:txXfrm>
        <a:off x="1508391" y="558"/>
        <a:ext cx="4987658" cy="1305966"/>
      </dsp:txXfrm>
    </dsp:sp>
    <dsp:sp modelId="{8B3838EB-68D4-4A0F-81C5-5F84BDB8E482}">
      <dsp:nvSpPr>
        <dsp:cNvPr id="0" name=""/>
        <dsp:cNvSpPr/>
      </dsp:nvSpPr>
      <dsp:spPr>
        <a:xfrm>
          <a:off x="0" y="1633016"/>
          <a:ext cx="6496050" cy="130596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4BE3C2-B2B7-43E3-A645-287FB4D4957E}">
      <dsp:nvSpPr>
        <dsp:cNvPr id="0" name=""/>
        <dsp:cNvSpPr/>
      </dsp:nvSpPr>
      <dsp:spPr>
        <a:xfrm>
          <a:off x="395054" y="1926859"/>
          <a:ext cx="718281" cy="7182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FE738E-6731-46AC-B2DA-BF864DCDD94C}">
      <dsp:nvSpPr>
        <dsp:cNvPr id="0" name=""/>
        <dsp:cNvSpPr/>
      </dsp:nvSpPr>
      <dsp:spPr>
        <a:xfrm>
          <a:off x="1508391" y="1633016"/>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800100">
            <a:lnSpc>
              <a:spcPct val="90000"/>
            </a:lnSpc>
            <a:spcBef>
              <a:spcPct val="0"/>
            </a:spcBef>
            <a:spcAft>
              <a:spcPct val="35000"/>
            </a:spcAft>
            <a:buNone/>
          </a:pPr>
          <a:r>
            <a:rPr lang="en-US" sz="1800" b="0" i="0" kern="1200"/>
            <a:t>ALSO SHOULD BE MAKING YOU AWARE OF THE WORKOUT HOW TO DO IT.WHAT ARE THE PROPER WAYS  TO DO IT BY WATCHING VIDEOS</a:t>
          </a:r>
          <a:endParaRPr lang="en-US" sz="1800" kern="1200"/>
        </a:p>
      </dsp:txBody>
      <dsp:txXfrm>
        <a:off x="1508391" y="1633016"/>
        <a:ext cx="4987658" cy="1305966"/>
      </dsp:txXfrm>
    </dsp:sp>
    <dsp:sp modelId="{33F44DE0-E6C8-4BFB-8418-FA561BD99676}">
      <dsp:nvSpPr>
        <dsp:cNvPr id="0" name=""/>
        <dsp:cNvSpPr/>
      </dsp:nvSpPr>
      <dsp:spPr>
        <a:xfrm>
          <a:off x="0" y="3265475"/>
          <a:ext cx="6496050" cy="130596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CD1198-04A8-428B-B896-99D34A8CAF92}">
      <dsp:nvSpPr>
        <dsp:cNvPr id="0" name=""/>
        <dsp:cNvSpPr/>
      </dsp:nvSpPr>
      <dsp:spPr>
        <a:xfrm>
          <a:off x="395054" y="3559317"/>
          <a:ext cx="718281" cy="7182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4B3AEB9-2909-4181-BBBD-018790A58422}">
      <dsp:nvSpPr>
        <dsp:cNvPr id="0" name=""/>
        <dsp:cNvSpPr/>
      </dsp:nvSpPr>
      <dsp:spPr>
        <a:xfrm>
          <a:off x="1508391" y="3265475"/>
          <a:ext cx="4987658" cy="1305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215" tIns="138215" rIns="138215" bIns="138215" numCol="1" spcCol="1270" anchor="ctr" anchorCtr="0">
          <a:noAutofit/>
        </a:bodyPr>
        <a:lstStyle/>
        <a:p>
          <a:pPr marL="0" lvl="0" indent="0" algn="l" defTabSz="800100">
            <a:lnSpc>
              <a:spcPct val="90000"/>
            </a:lnSpc>
            <a:spcBef>
              <a:spcPct val="0"/>
            </a:spcBef>
            <a:spcAft>
              <a:spcPct val="35000"/>
            </a:spcAft>
            <a:buNone/>
          </a:pPr>
          <a:r>
            <a:rPr lang="en-US" sz="1800" b="0" i="0" kern="1200"/>
            <a:t>SEARCH FOR THE NEARBY GYMS IN YOUR CITY</a:t>
          </a:r>
          <a:endParaRPr lang="en-US" sz="1800" kern="1200"/>
        </a:p>
      </dsp:txBody>
      <dsp:txXfrm>
        <a:off x="1508391" y="3265475"/>
        <a:ext cx="4987658" cy="13059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82B427-7B31-46AF-967E-5B7128512DC4}">
      <dsp:nvSpPr>
        <dsp:cNvPr id="0" name=""/>
        <dsp:cNvSpPr/>
      </dsp:nvSpPr>
      <dsp:spPr>
        <a:xfrm>
          <a:off x="1999450" y="263307"/>
          <a:ext cx="780732" cy="7807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4360D9D-FB64-4361-943F-2C11EE91C71B}">
      <dsp:nvSpPr>
        <dsp:cNvPr id="0" name=""/>
        <dsp:cNvSpPr/>
      </dsp:nvSpPr>
      <dsp:spPr>
        <a:xfrm>
          <a:off x="1522335" y="1475814"/>
          <a:ext cx="1734960" cy="166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Nowadays everyone is not aware of the health so I come up with some idea where to start and how to do it.</a:t>
          </a:r>
          <a:endParaRPr lang="en-US" sz="1100" kern="1200"/>
        </a:p>
      </dsp:txBody>
      <dsp:txXfrm>
        <a:off x="1522335" y="1475814"/>
        <a:ext cx="1734960" cy="1665155"/>
      </dsp:txXfrm>
    </dsp:sp>
    <dsp:sp modelId="{6C0F6586-EB17-4502-9300-636B19A9BE70}">
      <dsp:nvSpPr>
        <dsp:cNvPr id="0" name=""/>
        <dsp:cNvSpPr/>
      </dsp:nvSpPr>
      <dsp:spPr>
        <a:xfrm>
          <a:off x="4038029" y="263307"/>
          <a:ext cx="780732" cy="7807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0C26C5F-925C-45F1-B547-66A9D79364D5}">
      <dsp:nvSpPr>
        <dsp:cNvPr id="0" name=""/>
        <dsp:cNvSpPr/>
      </dsp:nvSpPr>
      <dsp:spPr>
        <a:xfrm>
          <a:off x="3560914" y="1475814"/>
          <a:ext cx="1734960" cy="166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t>For where to start I am making them aware of that health by calculating their BMI (body mass  index). Based on height and weight it will calculate BMI and that BMI will tell you that user is underweight or overweight .</a:t>
          </a:r>
          <a:endParaRPr lang="en-US" sz="1100" kern="1200" dirty="0"/>
        </a:p>
      </dsp:txBody>
      <dsp:txXfrm>
        <a:off x="3560914" y="1475814"/>
        <a:ext cx="1734960" cy="1665155"/>
      </dsp:txXfrm>
    </dsp:sp>
    <dsp:sp modelId="{0816E09F-CEE7-4604-A37A-DE682DCB6AD3}">
      <dsp:nvSpPr>
        <dsp:cNvPr id="0" name=""/>
        <dsp:cNvSpPr/>
      </dsp:nvSpPr>
      <dsp:spPr>
        <a:xfrm>
          <a:off x="6076608" y="263307"/>
          <a:ext cx="780732" cy="7807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32B0A19-461F-4B7D-8010-84A9EC114BE7}">
      <dsp:nvSpPr>
        <dsp:cNvPr id="0" name=""/>
        <dsp:cNvSpPr/>
      </dsp:nvSpPr>
      <dsp:spPr>
        <a:xfrm>
          <a:off x="5599494" y="1475814"/>
          <a:ext cx="1734960" cy="166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After coming to know about their health from BMI then this app can guide them as a personal guidance for beginners level intermediate level and professional</a:t>
          </a:r>
          <a:endParaRPr lang="en-US" sz="1100" kern="1200"/>
        </a:p>
      </dsp:txBody>
      <dsp:txXfrm>
        <a:off x="5599494" y="1475814"/>
        <a:ext cx="1734960" cy="1665155"/>
      </dsp:txXfrm>
    </dsp:sp>
    <dsp:sp modelId="{3E039D8B-FDA5-4FD0-AD7B-C9C2B69E326B}">
      <dsp:nvSpPr>
        <dsp:cNvPr id="0" name=""/>
        <dsp:cNvSpPr/>
      </dsp:nvSpPr>
      <dsp:spPr>
        <a:xfrm>
          <a:off x="8115187" y="263307"/>
          <a:ext cx="780732" cy="7807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2D56D78-AB3E-4429-9E20-33B794FDDC8E}">
      <dsp:nvSpPr>
        <dsp:cNvPr id="0" name=""/>
        <dsp:cNvSpPr/>
      </dsp:nvSpPr>
      <dsp:spPr>
        <a:xfrm>
          <a:off x="7638073" y="1475814"/>
          <a:ext cx="1734960" cy="1665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If you still want to start a workout routine so he can find gym in nearby areas</a:t>
          </a:r>
          <a:endParaRPr lang="en-US" sz="1100" kern="1200"/>
        </a:p>
      </dsp:txBody>
      <dsp:txXfrm>
        <a:off x="7638073" y="1475814"/>
        <a:ext cx="1734960" cy="16651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092856-5E9E-4780-8E1A-E07BFCE4E4E3}">
      <dsp:nvSpPr>
        <dsp:cNvPr id="0" name=""/>
        <dsp:cNvSpPr/>
      </dsp:nvSpPr>
      <dsp:spPr>
        <a:xfrm>
          <a:off x="0" y="4002"/>
          <a:ext cx="6496050" cy="131887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A3AC5D-BFF2-4B14-BAB2-431D243AAAEC}">
      <dsp:nvSpPr>
        <dsp:cNvPr id="0" name=""/>
        <dsp:cNvSpPr/>
      </dsp:nvSpPr>
      <dsp:spPr>
        <a:xfrm>
          <a:off x="398959" y="300749"/>
          <a:ext cx="726090" cy="7253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3C18006-9234-4D3F-A1E8-F68560D18D90}">
      <dsp:nvSpPr>
        <dsp:cNvPr id="0" name=""/>
        <dsp:cNvSpPr/>
      </dsp:nvSpPr>
      <dsp:spPr>
        <a:xfrm>
          <a:off x="1524009" y="4002"/>
          <a:ext cx="4871467" cy="1320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17" tIns="139717" rIns="139717" bIns="139717" numCol="1" spcCol="1270" anchor="ctr" anchorCtr="0">
          <a:noAutofit/>
        </a:bodyPr>
        <a:lstStyle/>
        <a:p>
          <a:pPr marL="0" lvl="0" indent="0" algn="l" defTabSz="622300">
            <a:lnSpc>
              <a:spcPct val="90000"/>
            </a:lnSpc>
            <a:spcBef>
              <a:spcPct val="0"/>
            </a:spcBef>
            <a:spcAft>
              <a:spcPct val="35000"/>
            </a:spcAft>
            <a:buNone/>
          </a:pPr>
          <a:r>
            <a:rPr lang="en-IN" sz="1400" b="0" i="0" kern="1200"/>
            <a:t>Think-aloud protocols involve participants thinking aloud as they are performing a set of specified tasks. Participants are asked to say whatever comes into their mind as they complete the task. This might include what they are looking at, thinking, doing, and feeling</a:t>
          </a:r>
          <a:endParaRPr lang="en-US" sz="1400" kern="1200"/>
        </a:p>
      </dsp:txBody>
      <dsp:txXfrm>
        <a:off x="1524009" y="4002"/>
        <a:ext cx="4871467" cy="1320163"/>
      </dsp:txXfrm>
    </dsp:sp>
    <dsp:sp modelId="{87BCCD8F-3354-40A5-B1B7-66C7056265E2}">
      <dsp:nvSpPr>
        <dsp:cNvPr id="0" name=""/>
        <dsp:cNvSpPr/>
      </dsp:nvSpPr>
      <dsp:spPr>
        <a:xfrm>
          <a:off x="0" y="1625918"/>
          <a:ext cx="6496050" cy="131887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F68263-F504-40DF-98D3-153AF37F10FB}">
      <dsp:nvSpPr>
        <dsp:cNvPr id="0" name=""/>
        <dsp:cNvSpPr/>
      </dsp:nvSpPr>
      <dsp:spPr>
        <a:xfrm>
          <a:off x="398959" y="1922664"/>
          <a:ext cx="726090" cy="7253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412A778-84DB-4AA9-8B9E-64B62679205E}">
      <dsp:nvSpPr>
        <dsp:cNvPr id="0" name=""/>
        <dsp:cNvSpPr/>
      </dsp:nvSpPr>
      <dsp:spPr>
        <a:xfrm>
          <a:off x="1524009" y="1625918"/>
          <a:ext cx="4871467" cy="1320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17" tIns="139717" rIns="139717" bIns="139717" numCol="1" spcCol="1270" anchor="ctr" anchorCtr="0">
          <a:noAutofit/>
        </a:bodyPr>
        <a:lstStyle/>
        <a:p>
          <a:pPr marL="0" lvl="0" indent="0" algn="l" defTabSz="622300">
            <a:lnSpc>
              <a:spcPct val="90000"/>
            </a:lnSpc>
            <a:spcBef>
              <a:spcPct val="0"/>
            </a:spcBef>
            <a:spcAft>
              <a:spcPct val="35000"/>
            </a:spcAft>
            <a:buNone/>
          </a:pPr>
          <a:r>
            <a:rPr lang="en-IN" sz="1400" b="0" i="0" kern="1200"/>
            <a:t>This gives observers insight into the participant's cognitive processes (rather than only their final product), to make thought processes as explicit as possible during task performance.</a:t>
          </a:r>
          <a:endParaRPr lang="en-US" sz="1400" kern="1200"/>
        </a:p>
      </dsp:txBody>
      <dsp:txXfrm>
        <a:off x="1524009" y="1625918"/>
        <a:ext cx="4871467" cy="1320163"/>
      </dsp:txXfrm>
    </dsp:sp>
    <dsp:sp modelId="{D3D08B5F-5EED-4009-9EEC-E2EDACBA6061}">
      <dsp:nvSpPr>
        <dsp:cNvPr id="0" name=""/>
        <dsp:cNvSpPr/>
      </dsp:nvSpPr>
      <dsp:spPr>
        <a:xfrm>
          <a:off x="0" y="3247833"/>
          <a:ext cx="6496050" cy="131887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0A3E07-4E1B-46B5-A777-D4DE7EE5D5D9}">
      <dsp:nvSpPr>
        <dsp:cNvPr id="0" name=""/>
        <dsp:cNvSpPr/>
      </dsp:nvSpPr>
      <dsp:spPr>
        <a:xfrm>
          <a:off x="398959" y="3544580"/>
          <a:ext cx="726090" cy="7253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6EF4E6C-E274-406A-9872-4D2921C1154E}">
      <dsp:nvSpPr>
        <dsp:cNvPr id="0" name=""/>
        <dsp:cNvSpPr/>
      </dsp:nvSpPr>
      <dsp:spPr>
        <a:xfrm>
          <a:off x="1524009" y="3247833"/>
          <a:ext cx="4871467" cy="1320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17" tIns="139717" rIns="139717" bIns="139717" numCol="1" spcCol="1270" anchor="ctr" anchorCtr="0">
          <a:noAutofit/>
        </a:bodyPr>
        <a:lstStyle/>
        <a:p>
          <a:pPr marL="0" lvl="0" indent="0" algn="l" defTabSz="622300">
            <a:lnSpc>
              <a:spcPct val="90000"/>
            </a:lnSpc>
            <a:spcBef>
              <a:spcPct val="0"/>
            </a:spcBef>
            <a:spcAft>
              <a:spcPct val="35000"/>
            </a:spcAft>
            <a:buNone/>
          </a:pPr>
          <a:r>
            <a:rPr lang="en-IN" sz="1400" b="0" i="0" kern="1200"/>
            <a:t>observers are asked to take notes of what participants say and do, without attempting to interpret their actions and words, and especially noting places where they encounter difficulty.</a:t>
          </a:r>
          <a:endParaRPr lang="en-US" sz="1400" kern="1200"/>
        </a:p>
      </dsp:txBody>
      <dsp:txXfrm>
        <a:off x="1524009" y="3247833"/>
        <a:ext cx="4871467" cy="13201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164B2-4AA8-FB40-A8BC-4C9E3336F463}" type="datetimeFigureOut">
              <a:rPr lang="en-US" smtClean="0"/>
              <a:t>3/13/20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FF93B-485C-9D43-B9C6-00B35DAAE017}" type="slidenum">
              <a:rPr lang="en-US" smtClean="0"/>
              <a:t>‹#›</a:t>
            </a:fld>
            <a:endParaRPr lang="en-US"/>
          </a:p>
        </p:txBody>
      </p:sp>
    </p:spTree>
    <p:extLst>
      <p:ext uri="{BB962C8B-B14F-4D97-AF65-F5344CB8AC3E}">
        <p14:creationId xmlns:p14="http://schemas.microsoft.com/office/powerpoint/2010/main" val="566061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E0FF93B-485C-9D43-B9C6-00B35DAAE017}" type="slidenum">
              <a:rPr lang="en-US" smtClean="0"/>
              <a:t>7</a:t>
            </a:fld>
            <a:endParaRPr lang="en-US"/>
          </a:p>
        </p:txBody>
      </p:sp>
    </p:spTree>
    <p:extLst>
      <p:ext uri="{BB962C8B-B14F-4D97-AF65-F5344CB8AC3E}">
        <p14:creationId xmlns:p14="http://schemas.microsoft.com/office/powerpoint/2010/main" val="3666909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3/13/20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3/13/20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3/13/20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3/13/20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3/13/20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3/13/20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3/13/20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3/13/20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3/13/20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3/13/20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3/13/20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hyperlink" Target="https://de.surveymonkey.com/results/SM-2L6TCPQT7/"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189583-D852-A041-982A-C7C7BEC7DCCA}"/>
              </a:ext>
            </a:extLst>
          </p:cNvPr>
          <p:cNvSpPr>
            <a:spLocks noGrp="1"/>
          </p:cNvSpPr>
          <p:nvPr>
            <p:ph type="ctrTitle"/>
          </p:nvPr>
        </p:nvSpPr>
        <p:spPr>
          <a:xfrm>
            <a:off x="988694" y="1063416"/>
            <a:ext cx="6034406" cy="4811730"/>
          </a:xfrm>
        </p:spPr>
        <p:txBody>
          <a:bodyPr anchor="ctr">
            <a:normAutofit fontScale="90000"/>
          </a:bodyPr>
          <a:lstStyle/>
          <a:p>
            <a:pPr algn="r"/>
            <a:r>
              <a:rPr lang="en-IN" sz="6100" dirty="0"/>
              <a:t>USABILITY TESTING AND VERIFICATION</a:t>
            </a:r>
            <a:br>
              <a:rPr lang="en-IN" sz="6100" dirty="0"/>
            </a:br>
            <a:r>
              <a:rPr lang="en-IN" sz="6100" dirty="0"/>
              <a:t>			    	HUSSLE</a:t>
            </a:r>
            <a:br>
              <a:rPr lang="en-IN" sz="6100" dirty="0"/>
            </a:br>
            <a:r>
              <a:rPr lang="en-IN" sz="6100" dirty="0"/>
              <a:t>(fitness website)</a:t>
            </a:r>
            <a:endParaRPr lang="en-US" sz="6100" dirty="0"/>
          </a:p>
        </p:txBody>
      </p:sp>
      <p:sp>
        <p:nvSpPr>
          <p:cNvPr id="15" name="Rectangle 9">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0733" y="0"/>
            <a:ext cx="3215640"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E60FB77-B322-3A44-9F3B-FA93E9358871}"/>
              </a:ext>
            </a:extLst>
          </p:cNvPr>
          <p:cNvSpPr>
            <a:spLocks noGrp="1"/>
          </p:cNvSpPr>
          <p:nvPr>
            <p:ph type="subTitle" idx="1"/>
          </p:nvPr>
        </p:nvSpPr>
        <p:spPr>
          <a:xfrm>
            <a:off x="7885882" y="1063416"/>
            <a:ext cx="2591618" cy="4811730"/>
          </a:xfrm>
        </p:spPr>
        <p:txBody>
          <a:bodyPr anchor="ctr">
            <a:normAutofit/>
          </a:bodyPr>
          <a:lstStyle/>
          <a:p>
            <a:r>
              <a:rPr lang="en-US" dirty="0"/>
              <a:t>						</a:t>
            </a:r>
            <a:r>
              <a:rPr lang="en-US" sz="2400" b="1" dirty="0"/>
              <a:t>Onkar</a:t>
            </a:r>
          </a:p>
          <a:p>
            <a:r>
              <a:rPr lang="en-US" sz="2400" b="1" dirty="0"/>
              <a:t>	Dehane</a:t>
            </a:r>
          </a:p>
          <a:p>
            <a:r>
              <a:rPr lang="en-US" dirty="0"/>
              <a:t>														11013736</a:t>
            </a:r>
          </a:p>
        </p:txBody>
      </p:sp>
      <p:sp>
        <p:nvSpPr>
          <p:cNvPr id="16" name="Rectangle 11">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934340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E539BED9-9F9A-48E4-ADB1-0EB14E574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0" name="Freeform 7">
            <a:extLst>
              <a:ext uri="{FF2B5EF4-FFF2-40B4-BE49-F238E27FC236}">
                <a16:creationId xmlns:a16="http://schemas.microsoft.com/office/drawing/2014/main" id="{F8FBF96B-CC73-43A5-A67C-2C7286CF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9E1117B-5307-AE4F-8FA5-F6578A95D7C4}"/>
              </a:ext>
            </a:extLst>
          </p:cNvPr>
          <p:cNvSpPr>
            <a:spLocks noGrp="1"/>
          </p:cNvSpPr>
          <p:nvPr>
            <p:ph type="title"/>
          </p:nvPr>
        </p:nvSpPr>
        <p:spPr>
          <a:xfrm>
            <a:off x="646111" y="452718"/>
            <a:ext cx="9404723" cy="1180711"/>
          </a:xfrm>
        </p:spPr>
        <p:txBody>
          <a:bodyPr>
            <a:normAutofit/>
          </a:bodyPr>
          <a:lstStyle/>
          <a:p>
            <a:r>
              <a:rPr lang="en-US" sz="1800" dirty="0"/>
              <a:t>DESIGN PROCESS</a:t>
            </a:r>
            <a:br>
              <a:rPr lang="en-US" dirty="0"/>
            </a:br>
            <a:r>
              <a:rPr lang="en-US" dirty="0"/>
              <a:t>FINAL DESIGN</a:t>
            </a:r>
          </a:p>
        </p:txBody>
      </p:sp>
      <p:pic>
        <p:nvPicPr>
          <p:cNvPr id="5" name="Content Placeholder 4" descr="A person holding his hands up&#10;&#10;Description automatically generated">
            <a:extLst>
              <a:ext uri="{FF2B5EF4-FFF2-40B4-BE49-F238E27FC236}">
                <a16:creationId xmlns:a16="http://schemas.microsoft.com/office/drawing/2014/main" id="{F38E9E7E-9810-404B-9322-67C2E3C0E0FC}"/>
              </a:ext>
            </a:extLst>
          </p:cNvPr>
          <p:cNvPicPr>
            <a:picLocks noChangeAspect="1"/>
          </p:cNvPicPr>
          <p:nvPr/>
        </p:nvPicPr>
        <p:blipFill>
          <a:blip r:embed="rId3"/>
          <a:stretch>
            <a:fillRect/>
          </a:stretch>
        </p:blipFill>
        <p:spPr>
          <a:xfrm>
            <a:off x="6369890" y="2606811"/>
            <a:ext cx="5607862" cy="3531775"/>
          </a:xfrm>
          <a:prstGeom prst="rect">
            <a:avLst/>
          </a:prstGeom>
          <a:effectLst/>
        </p:spPr>
      </p:pic>
      <p:pic>
        <p:nvPicPr>
          <p:cNvPr id="7" name="Picture 6" descr="A picture containing photo, woman, black, holding&#10;&#10;Description automatically generated">
            <a:extLst>
              <a:ext uri="{FF2B5EF4-FFF2-40B4-BE49-F238E27FC236}">
                <a16:creationId xmlns:a16="http://schemas.microsoft.com/office/drawing/2014/main" id="{2C944A79-E4FC-F441-9A06-BE761B10E40A}"/>
              </a:ext>
            </a:extLst>
          </p:cNvPr>
          <p:cNvPicPr>
            <a:picLocks noChangeAspect="1"/>
          </p:cNvPicPr>
          <p:nvPr/>
        </p:nvPicPr>
        <p:blipFill>
          <a:blip r:embed="rId4"/>
          <a:stretch>
            <a:fillRect/>
          </a:stretch>
        </p:blipFill>
        <p:spPr>
          <a:xfrm>
            <a:off x="3468885" y="2606812"/>
            <a:ext cx="2636226" cy="1634459"/>
          </a:xfrm>
          <a:prstGeom prst="rect">
            <a:avLst/>
          </a:prstGeom>
          <a:effectLst/>
        </p:spPr>
      </p:pic>
      <p:pic>
        <p:nvPicPr>
          <p:cNvPr id="9" name="Picture 8" descr="A screenshot of a cell phone screen with text&#10;&#10;Description automatically generated">
            <a:extLst>
              <a:ext uri="{FF2B5EF4-FFF2-40B4-BE49-F238E27FC236}">
                <a16:creationId xmlns:a16="http://schemas.microsoft.com/office/drawing/2014/main" id="{62D2F6D9-E610-BE44-B38A-2388B79C8A0D}"/>
              </a:ext>
            </a:extLst>
          </p:cNvPr>
          <p:cNvPicPr>
            <a:picLocks noChangeAspect="1"/>
          </p:cNvPicPr>
          <p:nvPr/>
        </p:nvPicPr>
        <p:blipFill>
          <a:blip r:embed="rId5"/>
          <a:stretch>
            <a:fillRect/>
          </a:stretch>
        </p:blipFill>
        <p:spPr>
          <a:xfrm>
            <a:off x="653485" y="4526380"/>
            <a:ext cx="2636226" cy="1612208"/>
          </a:xfrm>
          <a:prstGeom prst="rect">
            <a:avLst/>
          </a:prstGeom>
          <a:effectLst/>
        </p:spPr>
      </p:pic>
      <p:pic>
        <p:nvPicPr>
          <p:cNvPr id="11" name="Picture 10" descr="A screenshot of a cell phone&#10;&#10;Description automatically generated">
            <a:extLst>
              <a:ext uri="{FF2B5EF4-FFF2-40B4-BE49-F238E27FC236}">
                <a16:creationId xmlns:a16="http://schemas.microsoft.com/office/drawing/2014/main" id="{1C08DE55-9910-7C4E-B4E9-2A19617F6DB4}"/>
              </a:ext>
            </a:extLst>
          </p:cNvPr>
          <p:cNvPicPr>
            <a:picLocks noChangeAspect="1"/>
          </p:cNvPicPr>
          <p:nvPr/>
        </p:nvPicPr>
        <p:blipFill>
          <a:blip r:embed="rId6"/>
          <a:stretch>
            <a:fillRect/>
          </a:stretch>
        </p:blipFill>
        <p:spPr>
          <a:xfrm>
            <a:off x="3468885" y="4530489"/>
            <a:ext cx="2636226" cy="1608098"/>
          </a:xfrm>
          <a:prstGeom prst="rect">
            <a:avLst/>
          </a:prstGeom>
          <a:effectLst/>
        </p:spPr>
      </p:pic>
      <p:pic>
        <p:nvPicPr>
          <p:cNvPr id="16" name="Content Placeholder 15" descr="A sign above a store&#10;&#10;Description automatically generated">
            <a:extLst>
              <a:ext uri="{FF2B5EF4-FFF2-40B4-BE49-F238E27FC236}">
                <a16:creationId xmlns:a16="http://schemas.microsoft.com/office/drawing/2014/main" id="{22777B92-D6C2-E14F-869C-D16FEFD02BB3}"/>
              </a:ext>
            </a:extLst>
          </p:cNvPr>
          <p:cNvPicPr>
            <a:picLocks noGrp="1" noChangeAspect="1"/>
          </p:cNvPicPr>
          <p:nvPr>
            <p:ph idx="1"/>
          </p:nvPr>
        </p:nvPicPr>
        <p:blipFill>
          <a:blip r:embed="rId7"/>
          <a:stretch>
            <a:fillRect/>
          </a:stretch>
        </p:blipFill>
        <p:spPr>
          <a:xfrm>
            <a:off x="632449" y="2589377"/>
            <a:ext cx="2657262" cy="1635958"/>
          </a:xfrm>
        </p:spPr>
      </p:pic>
      <p:sp>
        <p:nvSpPr>
          <p:cNvPr id="3" name="TextBox 2">
            <a:extLst>
              <a:ext uri="{FF2B5EF4-FFF2-40B4-BE49-F238E27FC236}">
                <a16:creationId xmlns:a16="http://schemas.microsoft.com/office/drawing/2014/main" id="{90E0D038-40E7-D340-ADC5-8579966DDDF3}"/>
              </a:ext>
            </a:extLst>
          </p:cNvPr>
          <p:cNvSpPr txBox="1"/>
          <p:nvPr/>
        </p:nvSpPr>
        <p:spPr>
          <a:xfrm>
            <a:off x="10682868" y="668526"/>
            <a:ext cx="312906" cy="369332"/>
          </a:xfrm>
          <a:prstGeom prst="rect">
            <a:avLst/>
          </a:prstGeom>
          <a:noFill/>
        </p:spPr>
        <p:txBody>
          <a:bodyPr wrap="none" rtlCol="0">
            <a:spAutoFit/>
          </a:bodyPr>
          <a:lstStyle/>
          <a:p>
            <a:r>
              <a:rPr lang="en-US" dirty="0"/>
              <a:t>9</a:t>
            </a:r>
          </a:p>
        </p:txBody>
      </p:sp>
    </p:spTree>
    <p:extLst>
      <p:ext uri="{BB962C8B-B14F-4D97-AF65-F5344CB8AC3E}">
        <p14:creationId xmlns:p14="http://schemas.microsoft.com/office/powerpoint/2010/main" val="3192715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436A82-75F3-CE45-AFF9-9D15945DC87D}"/>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b="0" i="0" kern="1200" dirty="0">
                <a:solidFill>
                  <a:srgbClr val="EBEBEB"/>
                </a:solidFill>
                <a:latin typeface="+mj-lt"/>
                <a:ea typeface="+mj-ea"/>
                <a:cs typeface="+mj-cs"/>
              </a:rPr>
              <a:t>USABILITY TESTING</a:t>
            </a: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Graphic 6" descr="Test Case">
            <a:extLst>
              <a:ext uri="{FF2B5EF4-FFF2-40B4-BE49-F238E27FC236}">
                <a16:creationId xmlns:a16="http://schemas.microsoft.com/office/drawing/2014/main" id="{5F2B215E-6C53-414A-BEFA-5F73443F70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115" y="647698"/>
            <a:ext cx="5562139" cy="5562139"/>
          </a:xfrm>
          <a:prstGeom prst="rect">
            <a:avLst/>
          </a:prstGeom>
          <a:effectLst/>
        </p:spPr>
      </p:pic>
    </p:spTree>
    <p:extLst>
      <p:ext uri="{BB962C8B-B14F-4D97-AF65-F5344CB8AC3E}">
        <p14:creationId xmlns:p14="http://schemas.microsoft.com/office/powerpoint/2010/main" val="346348819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E992D-BEBA-0748-A600-28DF59E73E6B}"/>
              </a:ext>
            </a:extLst>
          </p:cNvPr>
          <p:cNvSpPr>
            <a:spLocks noGrp="1"/>
          </p:cNvSpPr>
          <p:nvPr>
            <p:ph type="title"/>
          </p:nvPr>
        </p:nvSpPr>
        <p:spPr/>
        <p:txBody>
          <a:bodyPr/>
          <a:lstStyle/>
          <a:p>
            <a:r>
              <a:rPr lang="en-US" dirty="0"/>
              <a:t>CONDUCT A SURVEY</a:t>
            </a:r>
          </a:p>
        </p:txBody>
      </p:sp>
      <p:sp>
        <p:nvSpPr>
          <p:cNvPr id="3" name="Content Placeholder 2">
            <a:extLst>
              <a:ext uri="{FF2B5EF4-FFF2-40B4-BE49-F238E27FC236}">
                <a16:creationId xmlns:a16="http://schemas.microsoft.com/office/drawing/2014/main" id="{0B74B809-D9BA-C24F-8050-545E561C3390}"/>
              </a:ext>
            </a:extLst>
          </p:cNvPr>
          <p:cNvSpPr>
            <a:spLocks noGrp="1"/>
          </p:cNvSpPr>
          <p:nvPr>
            <p:ph idx="1"/>
          </p:nvPr>
        </p:nvSpPr>
        <p:spPr/>
        <p:txBody>
          <a:bodyPr/>
          <a:lstStyle/>
          <a:p>
            <a:r>
              <a:rPr lang="en-US" dirty="0"/>
              <a:t>Conducted a survey </a:t>
            </a:r>
          </a:p>
          <a:p>
            <a:r>
              <a:rPr lang="en-US" dirty="0"/>
              <a:t>Survey link:</a:t>
            </a:r>
            <a:r>
              <a:rPr lang="en-IN" dirty="0"/>
              <a:t> </a:t>
            </a:r>
            <a:r>
              <a:rPr lang="en-IN" dirty="0">
                <a:hlinkClick r:id="rId2"/>
              </a:rPr>
              <a:t>https://de.surveymonkey.com/results/SM-2L6TCPQT7/</a:t>
            </a:r>
            <a:endParaRPr lang="en-IN" dirty="0"/>
          </a:p>
          <a:p>
            <a:r>
              <a:rPr lang="en-US" dirty="0"/>
              <a:t>Red roots</a:t>
            </a:r>
            <a:endParaRPr lang="en-IN" dirty="0"/>
          </a:p>
          <a:p>
            <a:endParaRPr lang="en-US" dirty="0"/>
          </a:p>
        </p:txBody>
      </p:sp>
      <p:graphicFrame>
        <p:nvGraphicFramePr>
          <p:cNvPr id="6" name="Content Placeholder 3">
            <a:extLst>
              <a:ext uri="{FF2B5EF4-FFF2-40B4-BE49-F238E27FC236}">
                <a16:creationId xmlns:a16="http://schemas.microsoft.com/office/drawing/2014/main" id="{FF89A9EC-90D1-9440-B61F-7BD0784E7565}"/>
              </a:ext>
            </a:extLst>
          </p:cNvPr>
          <p:cNvGraphicFramePr>
            <a:graphicFrameLocks/>
          </p:cNvGraphicFramePr>
          <p:nvPr>
            <p:extLst>
              <p:ext uri="{D42A27DB-BD31-4B8C-83A1-F6EECF244321}">
                <p14:modId xmlns:p14="http://schemas.microsoft.com/office/powerpoint/2010/main" val="489342061"/>
              </p:ext>
            </p:extLst>
          </p:nvPr>
        </p:nvGraphicFramePr>
        <p:xfrm>
          <a:off x="1237455" y="3512634"/>
          <a:ext cx="8678254" cy="3238334"/>
        </p:xfrm>
        <a:graphic>
          <a:graphicData uri="http://schemas.openxmlformats.org/drawingml/2006/table">
            <a:tbl>
              <a:tblPr firstCol="1">
                <a:solidFill>
                  <a:schemeClr val="accent1"/>
                </a:solidFill>
                <a:tableStyleId>{5C22544A-7EE6-4342-B048-85BDC9FD1C3A}</a:tableStyleId>
              </a:tblPr>
              <a:tblGrid>
                <a:gridCol w="1512858">
                  <a:extLst>
                    <a:ext uri="{9D8B030D-6E8A-4147-A177-3AD203B41FA5}">
                      <a16:colId xmlns:a16="http://schemas.microsoft.com/office/drawing/2014/main" val="459693790"/>
                    </a:ext>
                  </a:extLst>
                </a:gridCol>
                <a:gridCol w="1792078">
                  <a:extLst>
                    <a:ext uri="{9D8B030D-6E8A-4147-A177-3AD203B41FA5}">
                      <a16:colId xmlns:a16="http://schemas.microsoft.com/office/drawing/2014/main" val="1257890744"/>
                    </a:ext>
                  </a:extLst>
                </a:gridCol>
                <a:gridCol w="1902016">
                  <a:extLst>
                    <a:ext uri="{9D8B030D-6E8A-4147-A177-3AD203B41FA5}">
                      <a16:colId xmlns:a16="http://schemas.microsoft.com/office/drawing/2014/main" val="2125326413"/>
                    </a:ext>
                  </a:extLst>
                </a:gridCol>
                <a:gridCol w="1730784">
                  <a:extLst>
                    <a:ext uri="{9D8B030D-6E8A-4147-A177-3AD203B41FA5}">
                      <a16:colId xmlns:a16="http://schemas.microsoft.com/office/drawing/2014/main" val="2692262158"/>
                    </a:ext>
                  </a:extLst>
                </a:gridCol>
                <a:gridCol w="1740518">
                  <a:extLst>
                    <a:ext uri="{9D8B030D-6E8A-4147-A177-3AD203B41FA5}">
                      <a16:colId xmlns:a16="http://schemas.microsoft.com/office/drawing/2014/main" val="931114838"/>
                    </a:ext>
                  </a:extLst>
                </a:gridCol>
              </a:tblGrid>
              <a:tr h="537542">
                <a:tc>
                  <a:txBody>
                    <a:bodyPr/>
                    <a:lstStyle/>
                    <a:p>
                      <a:pPr algn="ctr">
                        <a:spcAft>
                          <a:spcPts val="0"/>
                        </a:spcAft>
                      </a:pPr>
                      <a:r>
                        <a:rPr lang="en-IN" sz="1200" dirty="0">
                          <a:effectLst/>
                        </a:rPr>
                        <a:t>All of the time</a:t>
                      </a:r>
                    </a:p>
                    <a:p>
                      <a:pPr algn="ctr">
                        <a:spcAft>
                          <a:spcPts val="0"/>
                        </a:spcAft>
                      </a:pPr>
                      <a:r>
                        <a:rPr lang="en-IN" sz="1200" dirty="0">
                          <a:effectLst/>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lumOff val="25000"/>
                      </a:schemeClr>
                    </a:solidFill>
                  </a:tcPr>
                </a:tc>
                <a:tc>
                  <a:txBody>
                    <a:bodyPr/>
                    <a:lstStyle/>
                    <a:p>
                      <a:pPr algn="ctr">
                        <a:spcAft>
                          <a:spcPts val="0"/>
                        </a:spcAft>
                      </a:pPr>
                      <a:r>
                        <a:rPr lang="en-IN" sz="1200" dirty="0">
                          <a:effectLst/>
                        </a:rPr>
                        <a:t>  look for Personal trainer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0"/>
                        </a:spcAft>
                      </a:pPr>
                      <a:r>
                        <a:rPr lang="en-IN" sz="1200" dirty="0">
                          <a:effectLst/>
                        </a:rPr>
                        <a:t> look for Nearest gym</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60000"/>
                        <a:lumOff val="40000"/>
                      </a:schemeClr>
                    </a:solidFill>
                  </a:tcPr>
                </a:tc>
                <a:tc>
                  <a:txBody>
                    <a:bodyPr/>
                    <a:lstStyle/>
                    <a:p>
                      <a:pPr algn="ctr">
                        <a:spcAft>
                          <a:spcPts val="0"/>
                        </a:spcAft>
                      </a:pPr>
                      <a:r>
                        <a:rPr lang="en-IN" sz="1200" dirty="0">
                          <a:effectLst/>
                        </a:rPr>
                        <a:t> BMI (</a:t>
                      </a:r>
                      <a:r>
                        <a:rPr lang="en-IN" sz="1000" dirty="0">
                          <a:effectLst/>
                        </a:rPr>
                        <a:t> Body-Mass-Index</a:t>
                      </a:r>
                      <a:r>
                        <a:rPr lang="en-IN" sz="1200" dirty="0">
                          <a:effectLst/>
                        </a:rPr>
                        <a: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tc>
                  <a:txBody>
                    <a:bodyPr/>
                    <a:lstStyle/>
                    <a:p>
                      <a:pPr algn="ctr">
                        <a:spcAft>
                          <a:spcPts val="0"/>
                        </a:spcAft>
                      </a:pPr>
                      <a:r>
                        <a:rPr lang="en-IN" sz="1200" dirty="0">
                          <a:effectLst/>
                        </a:rPr>
                        <a:t>Look for fitness exercise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extLst>
                  <a:ext uri="{0D108BD9-81ED-4DB2-BD59-A6C34878D82A}">
                    <a16:rowId xmlns:a16="http://schemas.microsoft.com/office/drawing/2014/main" val="729323060"/>
                  </a:ext>
                </a:extLst>
              </a:tr>
              <a:tr h="716724">
                <a:tc>
                  <a:txBody>
                    <a:bodyPr/>
                    <a:lstStyle/>
                    <a:p>
                      <a:pPr algn="ctr">
                        <a:spcAft>
                          <a:spcPts val="0"/>
                        </a:spcAft>
                      </a:pPr>
                      <a:r>
                        <a:rPr lang="en-IN" sz="1200" dirty="0">
                          <a:effectLst/>
                        </a:rPr>
                        <a:t>Most of the time</a:t>
                      </a:r>
                    </a:p>
                    <a:p>
                      <a:pPr algn="ctr">
                        <a:spcAft>
                          <a:spcPts val="0"/>
                        </a:spcAft>
                      </a:pPr>
                      <a:r>
                        <a:rPr lang="en-IN" sz="1200" dirty="0">
                          <a:effectLst/>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lumOff val="25000"/>
                      </a:schemeClr>
                    </a:solidFill>
                  </a:tcPr>
                </a:tc>
                <a:tc>
                  <a:txBody>
                    <a:bodyPr/>
                    <a:lstStyle/>
                    <a:p>
                      <a:pPr algn="ctr">
                        <a:spcAft>
                          <a:spcPts val="0"/>
                        </a:spcAft>
                      </a:pPr>
                      <a:r>
                        <a:rPr lang="en-IN" sz="1200" dirty="0">
                          <a:effectLst/>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0"/>
                        </a:spcAft>
                      </a:pPr>
                      <a:r>
                        <a:rPr lang="en-IN" sz="1200" dirty="0">
                          <a:effectLst/>
                        </a:rPr>
                        <a:t>Search for supplements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0"/>
                        </a:spcAft>
                      </a:pPr>
                      <a:r>
                        <a:rPr lang="en-IN" sz="1200" dirty="0">
                          <a:effectLst/>
                        </a:rPr>
                        <a:t>How to perform specific exercises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60000"/>
                        <a:lumOff val="40000"/>
                      </a:schemeClr>
                    </a:solidFill>
                  </a:tcPr>
                </a:tc>
                <a:tc>
                  <a:txBody>
                    <a:bodyPr/>
                    <a:lstStyle/>
                    <a:p>
                      <a:pPr algn="ctr">
                        <a:spcAft>
                          <a:spcPts val="0"/>
                        </a:spcAft>
                      </a:pPr>
                      <a:r>
                        <a:rPr lang="en-IN" sz="1200" dirty="0">
                          <a:effectLst/>
                        </a:rPr>
                        <a:t>Count calories</a:t>
                      </a:r>
                    </a:p>
                    <a:p>
                      <a:pPr algn="ctr">
                        <a:spcAft>
                          <a:spcPts val="0"/>
                        </a:spcAft>
                      </a:pPr>
                      <a:r>
                        <a:rPr lang="en-IN" sz="1200" dirty="0">
                          <a:effectLst/>
                        </a:rPr>
                        <a:t>for Food intake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solidFill>
                  </a:tcPr>
                </a:tc>
                <a:extLst>
                  <a:ext uri="{0D108BD9-81ED-4DB2-BD59-A6C34878D82A}">
                    <a16:rowId xmlns:a16="http://schemas.microsoft.com/office/drawing/2014/main" val="219451811"/>
                  </a:ext>
                </a:extLst>
              </a:tr>
              <a:tr h="661356">
                <a:tc>
                  <a:txBody>
                    <a:bodyPr/>
                    <a:lstStyle/>
                    <a:p>
                      <a:pPr algn="ctr">
                        <a:spcAft>
                          <a:spcPts val="0"/>
                        </a:spcAft>
                      </a:pPr>
                      <a:r>
                        <a:rPr lang="en-IN" sz="1200" dirty="0">
                          <a:effectLst/>
                        </a:rPr>
                        <a:t>Some of the time</a:t>
                      </a:r>
                    </a:p>
                    <a:p>
                      <a:pPr algn="ctr">
                        <a:spcAft>
                          <a:spcPts val="0"/>
                        </a:spcAft>
                      </a:pPr>
                      <a:r>
                        <a:rPr lang="en-IN" sz="1200" dirty="0">
                          <a:effectLst/>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lumOff val="25000"/>
                      </a:schemeClr>
                    </a:solidFill>
                  </a:tcPr>
                </a:tc>
                <a:tc>
                  <a:txBody>
                    <a:bodyPr/>
                    <a:lstStyle/>
                    <a:p>
                      <a:pPr algn="ctr">
                        <a:spcAft>
                          <a:spcPts val="0"/>
                        </a:spcAft>
                      </a:pPr>
                      <a:r>
                        <a:rPr lang="en-IN" sz="1200">
                          <a:effectLst/>
                        </a:rPr>
                        <a:t> </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0"/>
                        </a:spcAft>
                      </a:pPr>
                      <a:r>
                        <a:rPr lang="en-IN" sz="1200" dirty="0">
                          <a:effectLst/>
                        </a:rPr>
                        <a:t>Look for weight loss exercises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0"/>
                        </a:spcAft>
                      </a:pPr>
                      <a:r>
                        <a:rPr lang="en-IN" sz="1200" dirty="0">
                          <a:effectLst/>
                        </a:rPr>
                        <a:t>Look for motivation exercises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0"/>
                        </a:spcAft>
                      </a:pPr>
                      <a:r>
                        <a:rPr lang="en-IN" sz="1200" dirty="0">
                          <a:effectLst/>
                        </a:rPr>
                        <a:t> take a membership of the gym</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6">
                        <a:lumMod val="60000"/>
                        <a:lumOff val="40000"/>
                      </a:schemeClr>
                    </a:solidFill>
                  </a:tcPr>
                </a:tc>
                <a:extLst>
                  <a:ext uri="{0D108BD9-81ED-4DB2-BD59-A6C34878D82A}">
                    <a16:rowId xmlns:a16="http://schemas.microsoft.com/office/drawing/2014/main" val="3504185061"/>
                  </a:ext>
                </a:extLst>
              </a:tr>
              <a:tr h="661356">
                <a:tc>
                  <a:txBody>
                    <a:bodyPr/>
                    <a:lstStyle/>
                    <a:p>
                      <a:pPr algn="ctr">
                        <a:spcAft>
                          <a:spcPts val="0"/>
                        </a:spcAft>
                      </a:pPr>
                      <a:r>
                        <a:rPr lang="en-IN" sz="1200" dirty="0">
                          <a:effectLst/>
                        </a:rPr>
                        <a:t>Very little of the time</a:t>
                      </a:r>
                    </a:p>
                    <a:p>
                      <a:pPr algn="ctr">
                        <a:spcAft>
                          <a:spcPts val="0"/>
                        </a:spcAft>
                      </a:pPr>
                      <a:r>
                        <a:rPr lang="en-IN" sz="1200" dirty="0">
                          <a:effectLst/>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lumOff val="25000"/>
                      </a:schemeClr>
                    </a:solidFill>
                  </a:tcPr>
                </a:tc>
                <a:tc>
                  <a:txBody>
                    <a:bodyPr/>
                    <a:lstStyle/>
                    <a:p>
                      <a:pPr algn="ctr">
                        <a:spcAft>
                          <a:spcPts val="0"/>
                        </a:spcAft>
                      </a:pPr>
                      <a:r>
                        <a:rPr lang="en-IN" sz="1200" dirty="0">
                          <a:effectLst/>
                        </a:rPr>
                        <a:t>Like to buy a gym Equipment</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0"/>
                        </a:spcAft>
                      </a:pPr>
                      <a:r>
                        <a:rPr lang="en-IN" sz="1200">
                          <a:effectLst/>
                        </a:rPr>
                        <a:t> </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0"/>
                        </a:spcAft>
                      </a:pPr>
                      <a:r>
                        <a:rPr lang="en-IN" sz="1200">
                          <a:effectLst/>
                        </a:rPr>
                        <a:t> </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spcAft>
                          <a:spcPts val="0"/>
                        </a:spcAft>
                      </a:pPr>
                      <a:r>
                        <a:rPr lang="en-IN" sz="1200">
                          <a:effectLst/>
                        </a:rPr>
                        <a:t>Order</a:t>
                      </a:r>
                    </a:p>
                    <a:p>
                      <a:pPr algn="ctr">
                        <a:spcAft>
                          <a:spcPts val="0"/>
                        </a:spcAft>
                      </a:pPr>
                      <a:r>
                        <a:rPr lang="en-IN" sz="1200">
                          <a:effectLst/>
                        </a:rPr>
                        <a:t>supplements online</a:t>
                      </a:r>
                      <a:endParaRPr lang="en-IN"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15379860"/>
                  </a:ext>
                </a:extLst>
              </a:tr>
              <a:tr h="661356">
                <a:tc>
                  <a:txBody>
                    <a:bodyPr/>
                    <a:lstStyle/>
                    <a:p>
                      <a:pPr algn="ctr">
                        <a:spcAft>
                          <a:spcPts val="0"/>
                        </a:spcAft>
                      </a:pPr>
                      <a:r>
                        <a:rPr lang="en-IN" sz="1200" dirty="0">
                          <a:effectLst/>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lumOff val="25000"/>
                      </a:schemeClr>
                    </a:solidFill>
                  </a:tcPr>
                </a:tc>
                <a:tc>
                  <a:txBody>
                    <a:bodyPr/>
                    <a:lstStyle/>
                    <a:p>
                      <a:pPr algn="ctr">
                        <a:spcAft>
                          <a:spcPts val="0"/>
                        </a:spcAft>
                      </a:pPr>
                      <a:r>
                        <a:rPr lang="en-IN" sz="1200" b="1" dirty="0">
                          <a:solidFill>
                            <a:schemeClr val="tx1"/>
                          </a:solidFill>
                          <a:effectLst/>
                        </a:rPr>
                        <a:t>Few of the people</a:t>
                      </a:r>
                    </a:p>
                    <a:p>
                      <a:pPr algn="ctr">
                        <a:spcAft>
                          <a:spcPts val="0"/>
                        </a:spcAft>
                      </a:pPr>
                      <a:r>
                        <a:rPr lang="en-IN" sz="1200" b="1" dirty="0">
                          <a:solidFill>
                            <a:schemeClr val="tx1"/>
                          </a:solidFill>
                          <a:effectLst/>
                        </a:rPr>
                        <a:t> </a:t>
                      </a:r>
                      <a:endParaRPr lang="en-IN"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lumOff val="25000"/>
                      </a:schemeClr>
                    </a:solidFill>
                  </a:tcPr>
                </a:tc>
                <a:tc>
                  <a:txBody>
                    <a:bodyPr/>
                    <a:lstStyle/>
                    <a:p>
                      <a:pPr algn="ctr">
                        <a:spcAft>
                          <a:spcPts val="0"/>
                        </a:spcAft>
                      </a:pPr>
                      <a:r>
                        <a:rPr lang="en-IN" sz="1200" b="1" dirty="0">
                          <a:solidFill>
                            <a:schemeClr val="tx1"/>
                          </a:solidFill>
                          <a:effectLst/>
                        </a:rPr>
                        <a:t>Some of the people</a:t>
                      </a:r>
                    </a:p>
                    <a:p>
                      <a:pPr algn="ctr">
                        <a:spcAft>
                          <a:spcPts val="0"/>
                        </a:spcAft>
                      </a:pPr>
                      <a:r>
                        <a:rPr lang="en-IN" sz="1200" dirty="0">
                          <a:solidFill>
                            <a:schemeClr val="tx1"/>
                          </a:solidFill>
                          <a:effectLst/>
                        </a:rPr>
                        <a:t> </a:t>
                      </a:r>
                      <a:endParaRPr lang="en-IN"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lumOff val="25000"/>
                      </a:schemeClr>
                    </a:solidFill>
                  </a:tcPr>
                </a:tc>
                <a:tc>
                  <a:txBody>
                    <a:bodyPr/>
                    <a:lstStyle/>
                    <a:p>
                      <a:pPr algn="ctr">
                        <a:spcAft>
                          <a:spcPts val="0"/>
                        </a:spcAft>
                      </a:pPr>
                      <a:r>
                        <a:rPr lang="en-IN" sz="1200" b="1" dirty="0">
                          <a:solidFill>
                            <a:schemeClr val="tx1"/>
                          </a:solidFill>
                          <a:effectLst/>
                        </a:rPr>
                        <a:t>Most of the people</a:t>
                      </a:r>
                    </a:p>
                    <a:p>
                      <a:pPr algn="ctr">
                        <a:spcAft>
                          <a:spcPts val="0"/>
                        </a:spcAft>
                      </a:pPr>
                      <a:r>
                        <a:rPr lang="en-IN" sz="1200" dirty="0">
                          <a:solidFill>
                            <a:schemeClr val="tx1"/>
                          </a:solidFill>
                          <a:effectLst/>
                        </a:rPr>
                        <a:t> </a:t>
                      </a:r>
                      <a:endParaRPr lang="en-IN"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lumOff val="25000"/>
                      </a:schemeClr>
                    </a:solidFill>
                  </a:tcPr>
                </a:tc>
                <a:tc>
                  <a:txBody>
                    <a:bodyPr/>
                    <a:lstStyle/>
                    <a:p>
                      <a:pPr algn="ctr">
                        <a:spcAft>
                          <a:spcPts val="0"/>
                        </a:spcAft>
                      </a:pPr>
                      <a:r>
                        <a:rPr lang="en-IN" sz="1200" b="1" dirty="0">
                          <a:solidFill>
                            <a:schemeClr val="tx1"/>
                          </a:solidFill>
                          <a:effectLst/>
                        </a:rPr>
                        <a:t>All of the people</a:t>
                      </a:r>
                    </a:p>
                    <a:p>
                      <a:pPr algn="ctr">
                        <a:spcAft>
                          <a:spcPts val="0"/>
                        </a:spcAft>
                      </a:pPr>
                      <a:r>
                        <a:rPr lang="en-IN" sz="1200" dirty="0">
                          <a:solidFill>
                            <a:schemeClr val="tx1"/>
                          </a:solidFill>
                          <a:effectLst/>
                        </a:rPr>
                        <a:t> </a:t>
                      </a:r>
                      <a:endParaRPr lang="en-IN"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75000"/>
                        <a:lumOff val="25000"/>
                      </a:schemeClr>
                    </a:solidFill>
                  </a:tcPr>
                </a:tc>
                <a:extLst>
                  <a:ext uri="{0D108BD9-81ED-4DB2-BD59-A6C34878D82A}">
                    <a16:rowId xmlns:a16="http://schemas.microsoft.com/office/drawing/2014/main" val="3782713316"/>
                  </a:ext>
                </a:extLst>
              </a:tr>
            </a:tbl>
          </a:graphicData>
        </a:graphic>
      </p:graphicFrame>
      <p:sp>
        <p:nvSpPr>
          <p:cNvPr id="9" name="TextBox 8">
            <a:extLst>
              <a:ext uri="{FF2B5EF4-FFF2-40B4-BE49-F238E27FC236}">
                <a16:creationId xmlns:a16="http://schemas.microsoft.com/office/drawing/2014/main" id="{1E5E86F7-CB3D-B948-B8EF-DF2A7831DF04}"/>
              </a:ext>
            </a:extLst>
          </p:cNvPr>
          <p:cNvSpPr txBox="1"/>
          <p:nvPr/>
        </p:nvSpPr>
        <p:spPr>
          <a:xfrm>
            <a:off x="10682867" y="602165"/>
            <a:ext cx="441146" cy="369332"/>
          </a:xfrm>
          <a:prstGeom prst="rect">
            <a:avLst/>
          </a:prstGeom>
          <a:noFill/>
        </p:spPr>
        <p:txBody>
          <a:bodyPr wrap="none" rtlCol="0">
            <a:spAutoFit/>
          </a:bodyPr>
          <a:lstStyle/>
          <a:p>
            <a:r>
              <a:rPr lang="en-US" dirty="0"/>
              <a:t>10</a:t>
            </a:r>
          </a:p>
        </p:txBody>
      </p:sp>
    </p:spTree>
    <p:extLst>
      <p:ext uri="{BB962C8B-B14F-4D97-AF65-F5344CB8AC3E}">
        <p14:creationId xmlns:p14="http://schemas.microsoft.com/office/powerpoint/2010/main" val="2555560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3FC718-FDE3-4EF7-921E-A5F374EAF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AA0F719-3DC8-4F08-AD8F-5A845658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5" name="Freeform: Shape 14">
            <a:extLst>
              <a:ext uri="{FF2B5EF4-FFF2-40B4-BE49-F238E27FC236}">
                <a16:creationId xmlns:a16="http://schemas.microsoft.com/office/drawing/2014/main" id="{7DCB61BE-FA0F-4EFB-BE0E-268BAD8E30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747655" y="-586345"/>
            <a:ext cx="6858001" cy="8030691"/>
          </a:xfrm>
          <a:custGeom>
            <a:avLst/>
            <a:gdLst>
              <a:gd name="connsiteX0" fmla="*/ 6858001 w 6858001"/>
              <a:gd name="connsiteY0" fmla="*/ 1177 h 8030691"/>
              <a:gd name="connsiteX1" fmla="*/ 6858001 w 6858001"/>
              <a:gd name="connsiteY1" fmla="*/ 1344715 h 8030691"/>
              <a:gd name="connsiteX2" fmla="*/ 6858000 w 6858001"/>
              <a:gd name="connsiteY2" fmla="*/ 1344715 h 8030691"/>
              <a:gd name="connsiteX3" fmla="*/ 6858000 w 6858001"/>
              <a:gd name="connsiteY3" fmla="*/ 8030691 h 8030691"/>
              <a:gd name="connsiteX4" fmla="*/ 0 w 6858001"/>
              <a:gd name="connsiteY4" fmla="*/ 8030690 h 8030691"/>
              <a:gd name="connsiteX5" fmla="*/ 0 w 6858001"/>
              <a:gd name="connsiteY5" fmla="*/ 477747 h 8030691"/>
              <a:gd name="connsiteX6" fmla="*/ 1 w 6858001"/>
              <a:gd name="connsiteY6" fmla="*/ 477747 h 8030691"/>
              <a:gd name="connsiteX7" fmla="*/ 1 w 6858001"/>
              <a:gd name="connsiteY7" fmla="*/ 0 h 8030691"/>
              <a:gd name="connsiteX8" fmla="*/ 40463 w 6858001"/>
              <a:gd name="connsiteY8" fmla="*/ 5883 h 8030691"/>
              <a:gd name="connsiteX9" fmla="*/ 159107 w 6858001"/>
              <a:gd name="connsiteY9" fmla="*/ 23196 h 8030691"/>
              <a:gd name="connsiteX10" fmla="*/ 245518 w 6858001"/>
              <a:gd name="connsiteY10" fmla="*/ 35299 h 8030691"/>
              <a:gd name="connsiteX11" fmla="*/ 348388 w 6858001"/>
              <a:gd name="connsiteY11" fmla="*/ 48074 h 8030691"/>
              <a:gd name="connsiteX12" fmla="*/ 470460 w 6858001"/>
              <a:gd name="connsiteY12" fmla="*/ 63370 h 8030691"/>
              <a:gd name="connsiteX13" fmla="*/ 605563 w 6858001"/>
              <a:gd name="connsiteY13" fmla="*/ 79507 h 8030691"/>
              <a:gd name="connsiteX14" fmla="*/ 757810 w 6858001"/>
              <a:gd name="connsiteY14" fmla="*/ 96484 h 8030691"/>
              <a:gd name="connsiteX15" fmla="*/ 923774 w 6858001"/>
              <a:gd name="connsiteY15" fmla="*/ 114469 h 8030691"/>
              <a:gd name="connsiteX16" fmla="*/ 1104139 w 6858001"/>
              <a:gd name="connsiteY16" fmla="*/ 132455 h 8030691"/>
              <a:gd name="connsiteX17" fmla="*/ 1296163 w 6858001"/>
              <a:gd name="connsiteY17" fmla="*/ 150776 h 8030691"/>
              <a:gd name="connsiteX18" fmla="*/ 1503275 w 6858001"/>
              <a:gd name="connsiteY18" fmla="*/ 167753 h 8030691"/>
              <a:gd name="connsiteX19" fmla="*/ 1719988 w 6858001"/>
              <a:gd name="connsiteY19" fmla="*/ 184058 h 8030691"/>
              <a:gd name="connsiteX20" fmla="*/ 1949045 w 6858001"/>
              <a:gd name="connsiteY20" fmla="*/ 198850 h 8030691"/>
              <a:gd name="connsiteX21" fmla="*/ 2187703 w 6858001"/>
              <a:gd name="connsiteY21" fmla="*/ 212969 h 8030691"/>
              <a:gd name="connsiteX22" fmla="*/ 2436649 w 6858001"/>
              <a:gd name="connsiteY22" fmla="*/ 226249 h 8030691"/>
              <a:gd name="connsiteX23" fmla="*/ 2564208 w 6858001"/>
              <a:gd name="connsiteY23" fmla="*/ 230955 h 8030691"/>
              <a:gd name="connsiteX24" fmla="*/ 2694509 w 6858001"/>
              <a:gd name="connsiteY24" fmla="*/ 236166 h 8030691"/>
              <a:gd name="connsiteX25" fmla="*/ 2826869 w 6858001"/>
              <a:gd name="connsiteY25" fmla="*/ 241040 h 8030691"/>
              <a:gd name="connsiteX26" fmla="*/ 2959914 w 6858001"/>
              <a:gd name="connsiteY26" fmla="*/ 244234 h 8030691"/>
              <a:gd name="connsiteX27" fmla="*/ 3095702 w 6858001"/>
              <a:gd name="connsiteY27" fmla="*/ 247092 h 8030691"/>
              <a:gd name="connsiteX28" fmla="*/ 3232862 w 6858001"/>
              <a:gd name="connsiteY28" fmla="*/ 250117 h 8030691"/>
              <a:gd name="connsiteX29" fmla="*/ 3372766 w 6858001"/>
              <a:gd name="connsiteY29" fmla="*/ 252134 h 8030691"/>
              <a:gd name="connsiteX30" fmla="*/ 3514040 w 6858001"/>
              <a:gd name="connsiteY30" fmla="*/ 252134 h 8030691"/>
              <a:gd name="connsiteX31" fmla="*/ 3656686 w 6858001"/>
              <a:gd name="connsiteY31" fmla="*/ 253143 h 8030691"/>
              <a:gd name="connsiteX32" fmla="*/ 3800705 w 6858001"/>
              <a:gd name="connsiteY32" fmla="*/ 252134 h 8030691"/>
              <a:gd name="connsiteX33" fmla="*/ 3946780 w 6858001"/>
              <a:gd name="connsiteY33" fmla="*/ 250117 h 8030691"/>
              <a:gd name="connsiteX34" fmla="*/ 4092856 w 6858001"/>
              <a:gd name="connsiteY34" fmla="*/ 248268 h 8030691"/>
              <a:gd name="connsiteX35" fmla="*/ 4240988 w 6858001"/>
              <a:gd name="connsiteY35" fmla="*/ 244234 h 8030691"/>
              <a:gd name="connsiteX36" fmla="*/ 4390492 w 6858001"/>
              <a:gd name="connsiteY36" fmla="*/ 240032 h 8030691"/>
              <a:gd name="connsiteX37" fmla="*/ 4539997 w 6858001"/>
              <a:gd name="connsiteY37" fmla="*/ 235157 h 8030691"/>
              <a:gd name="connsiteX38" fmla="*/ 4690873 w 6858001"/>
              <a:gd name="connsiteY38" fmla="*/ 228266 h 8030691"/>
              <a:gd name="connsiteX39" fmla="*/ 4843120 w 6858001"/>
              <a:gd name="connsiteY39" fmla="*/ 220029 h 8030691"/>
              <a:gd name="connsiteX40" fmla="*/ 4996054 w 6858001"/>
              <a:gd name="connsiteY40" fmla="*/ 212129 h 8030691"/>
              <a:gd name="connsiteX41" fmla="*/ 5148987 w 6858001"/>
              <a:gd name="connsiteY41" fmla="*/ 202044 h 8030691"/>
              <a:gd name="connsiteX42" fmla="*/ 5303978 w 6858001"/>
              <a:gd name="connsiteY42" fmla="*/ 189941 h 8030691"/>
              <a:gd name="connsiteX43" fmla="*/ 5456911 w 6858001"/>
              <a:gd name="connsiteY43" fmla="*/ 177839 h 8030691"/>
              <a:gd name="connsiteX44" fmla="*/ 5612588 w 6858001"/>
              <a:gd name="connsiteY44" fmla="*/ 163887 h 8030691"/>
              <a:gd name="connsiteX45" fmla="*/ 5768950 w 6858001"/>
              <a:gd name="connsiteY45" fmla="*/ 148591 h 8030691"/>
              <a:gd name="connsiteX46" fmla="*/ 5923255 w 6858001"/>
              <a:gd name="connsiteY46" fmla="*/ 132455 h 8030691"/>
              <a:gd name="connsiteX47" fmla="*/ 6079618 w 6858001"/>
              <a:gd name="connsiteY47" fmla="*/ 113629 h 8030691"/>
              <a:gd name="connsiteX48" fmla="*/ 6235294 w 6858001"/>
              <a:gd name="connsiteY48" fmla="*/ 93458 h 8030691"/>
              <a:gd name="connsiteX49" fmla="*/ 6391657 w 6858001"/>
              <a:gd name="connsiteY49" fmla="*/ 73455 h 8030691"/>
              <a:gd name="connsiteX50" fmla="*/ 6547333 w 6858001"/>
              <a:gd name="connsiteY50" fmla="*/ 50091 h 8030691"/>
              <a:gd name="connsiteX51" fmla="*/ 6702324 w 6858001"/>
              <a:gd name="connsiteY51" fmla="*/ 26222 h 8030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8030691">
                <a:moveTo>
                  <a:pt x="6858001" y="1177"/>
                </a:moveTo>
                <a:lnTo>
                  <a:pt x="6858001" y="1344715"/>
                </a:lnTo>
                <a:lnTo>
                  <a:pt x="6858000" y="1344715"/>
                </a:lnTo>
                <a:lnTo>
                  <a:pt x="6858000" y="8030691"/>
                </a:lnTo>
                <a:lnTo>
                  <a:pt x="0" y="8030690"/>
                </a:lnTo>
                <a:lnTo>
                  <a:pt x="0" y="477747"/>
                </a:lnTo>
                <a:lnTo>
                  <a:pt x="1" y="477747"/>
                </a:lnTo>
                <a:lnTo>
                  <a:pt x="1" y="0"/>
                </a:lnTo>
                <a:lnTo>
                  <a:pt x="40463" y="5883"/>
                </a:lnTo>
                <a:lnTo>
                  <a:pt x="159107" y="23196"/>
                </a:lnTo>
                <a:lnTo>
                  <a:pt x="245518" y="35299"/>
                </a:lnTo>
                <a:lnTo>
                  <a:pt x="348388" y="48074"/>
                </a:lnTo>
                <a:lnTo>
                  <a:pt x="470460" y="63370"/>
                </a:lnTo>
                <a:lnTo>
                  <a:pt x="605563" y="79507"/>
                </a:lnTo>
                <a:lnTo>
                  <a:pt x="757810" y="96484"/>
                </a:lnTo>
                <a:lnTo>
                  <a:pt x="923774" y="114469"/>
                </a:lnTo>
                <a:lnTo>
                  <a:pt x="1104139" y="132455"/>
                </a:lnTo>
                <a:lnTo>
                  <a:pt x="1296163" y="150776"/>
                </a:lnTo>
                <a:lnTo>
                  <a:pt x="1503275" y="167753"/>
                </a:lnTo>
                <a:lnTo>
                  <a:pt x="1719988" y="184058"/>
                </a:lnTo>
                <a:lnTo>
                  <a:pt x="1949045" y="198850"/>
                </a:lnTo>
                <a:lnTo>
                  <a:pt x="2187703" y="212969"/>
                </a:lnTo>
                <a:lnTo>
                  <a:pt x="2436649" y="226249"/>
                </a:lnTo>
                <a:lnTo>
                  <a:pt x="2564208" y="230955"/>
                </a:lnTo>
                <a:lnTo>
                  <a:pt x="2694509" y="236166"/>
                </a:lnTo>
                <a:lnTo>
                  <a:pt x="2826869" y="241040"/>
                </a:lnTo>
                <a:lnTo>
                  <a:pt x="2959914" y="244234"/>
                </a:lnTo>
                <a:lnTo>
                  <a:pt x="3095702" y="247092"/>
                </a:lnTo>
                <a:lnTo>
                  <a:pt x="3232862" y="250117"/>
                </a:lnTo>
                <a:lnTo>
                  <a:pt x="3372766" y="252134"/>
                </a:lnTo>
                <a:lnTo>
                  <a:pt x="3514040" y="252134"/>
                </a:lnTo>
                <a:lnTo>
                  <a:pt x="3656686" y="253143"/>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7" name="Rectangle 16">
            <a:extLst>
              <a:ext uri="{FF2B5EF4-FFF2-40B4-BE49-F238E27FC236}">
                <a16:creationId xmlns:a16="http://schemas.microsoft.com/office/drawing/2014/main" id="{A4B31EAA-7423-46F7-9B90-4AB2B09C3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Content Placeholder 3">
            <a:extLst>
              <a:ext uri="{FF2B5EF4-FFF2-40B4-BE49-F238E27FC236}">
                <a16:creationId xmlns:a16="http://schemas.microsoft.com/office/drawing/2014/main" id="{93105F1B-8CAE-7446-B464-5FD4E46FB1B6}"/>
              </a:ext>
            </a:extLst>
          </p:cNvPr>
          <p:cNvPicPr>
            <a:picLocks noChangeAspect="1"/>
          </p:cNvPicPr>
          <p:nvPr/>
        </p:nvPicPr>
        <p:blipFill>
          <a:blip r:embed="rId2"/>
          <a:stretch>
            <a:fillRect/>
          </a:stretch>
        </p:blipFill>
        <p:spPr>
          <a:xfrm>
            <a:off x="5053820" y="1447799"/>
            <a:ext cx="6485108" cy="4572001"/>
          </a:xfrm>
          <a:prstGeom prst="rect">
            <a:avLst/>
          </a:prstGeom>
          <a:effectLst/>
        </p:spPr>
      </p:pic>
      <p:sp>
        <p:nvSpPr>
          <p:cNvPr id="5" name="TextBox 4">
            <a:extLst>
              <a:ext uri="{FF2B5EF4-FFF2-40B4-BE49-F238E27FC236}">
                <a16:creationId xmlns:a16="http://schemas.microsoft.com/office/drawing/2014/main" id="{18244FB5-F468-334E-B8F2-5F7487E64324}"/>
              </a:ext>
            </a:extLst>
          </p:cNvPr>
          <p:cNvSpPr txBox="1"/>
          <p:nvPr/>
        </p:nvSpPr>
        <p:spPr>
          <a:xfrm>
            <a:off x="731182" y="1854819"/>
            <a:ext cx="2948720" cy="3170099"/>
          </a:xfrm>
          <a:prstGeom prst="rect">
            <a:avLst/>
          </a:prstGeom>
          <a:noFill/>
        </p:spPr>
        <p:txBody>
          <a:bodyPr wrap="square" rtlCol="0">
            <a:spAutoFit/>
          </a:bodyPr>
          <a:lstStyle/>
          <a:p>
            <a:r>
              <a:rPr lang="en-US" sz="4000" b="1" dirty="0">
                <a:solidFill>
                  <a:schemeClr val="bg1"/>
                </a:solidFill>
              </a:rPr>
              <a:t>The Usability </a:t>
            </a:r>
          </a:p>
          <a:p>
            <a:r>
              <a:rPr lang="en-US" sz="4000" b="1" dirty="0">
                <a:solidFill>
                  <a:schemeClr val="bg1"/>
                </a:solidFill>
              </a:rPr>
              <a:t>Test Plan </a:t>
            </a:r>
          </a:p>
          <a:p>
            <a:r>
              <a:rPr lang="en-US" sz="4000" b="1" dirty="0">
                <a:solidFill>
                  <a:schemeClr val="bg1"/>
                </a:solidFill>
              </a:rPr>
              <a:t>Dashboard</a:t>
            </a:r>
          </a:p>
          <a:p>
            <a:endParaRPr lang="en-US" sz="4000" b="1" dirty="0">
              <a:solidFill>
                <a:schemeClr val="bg1"/>
              </a:solidFill>
            </a:endParaRPr>
          </a:p>
        </p:txBody>
      </p:sp>
      <p:sp>
        <p:nvSpPr>
          <p:cNvPr id="2" name="TextBox 1">
            <a:extLst>
              <a:ext uri="{FF2B5EF4-FFF2-40B4-BE49-F238E27FC236}">
                <a16:creationId xmlns:a16="http://schemas.microsoft.com/office/drawing/2014/main" id="{503CC116-43C8-3147-9E0D-1F0BAA6ADDB4}"/>
              </a:ext>
            </a:extLst>
          </p:cNvPr>
          <p:cNvSpPr txBox="1"/>
          <p:nvPr/>
        </p:nvSpPr>
        <p:spPr>
          <a:xfrm>
            <a:off x="10560139" y="539234"/>
            <a:ext cx="441146" cy="369332"/>
          </a:xfrm>
          <a:prstGeom prst="rect">
            <a:avLst/>
          </a:prstGeom>
          <a:noFill/>
        </p:spPr>
        <p:txBody>
          <a:bodyPr wrap="none" rtlCol="0">
            <a:spAutoFit/>
          </a:bodyPr>
          <a:lstStyle/>
          <a:p>
            <a:r>
              <a:rPr lang="en-US" dirty="0">
                <a:solidFill>
                  <a:schemeClr val="bg1"/>
                </a:solidFill>
              </a:rPr>
              <a:t>11</a:t>
            </a:r>
          </a:p>
        </p:txBody>
      </p:sp>
    </p:spTree>
    <p:extLst>
      <p:ext uri="{BB962C8B-B14F-4D97-AF65-F5344CB8AC3E}">
        <p14:creationId xmlns:p14="http://schemas.microsoft.com/office/powerpoint/2010/main" val="251457938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5A6614-FC16-0042-A600-EC5C93050CDF}"/>
              </a:ext>
            </a:extLst>
          </p:cNvPr>
          <p:cNvSpPr>
            <a:spLocks noGrp="1"/>
          </p:cNvSpPr>
          <p:nvPr>
            <p:ph type="title"/>
          </p:nvPr>
        </p:nvSpPr>
        <p:spPr>
          <a:xfrm>
            <a:off x="643855" y="1447800"/>
            <a:ext cx="3108626" cy="4572000"/>
          </a:xfrm>
        </p:spPr>
        <p:txBody>
          <a:bodyPr anchor="ctr">
            <a:normAutofit/>
          </a:bodyPr>
          <a:lstStyle/>
          <a:p>
            <a:r>
              <a:rPr lang="en-US" sz="1400" dirty="0">
                <a:solidFill>
                  <a:srgbClr val="F2F2F2"/>
                </a:solidFill>
              </a:rPr>
              <a:t>USABILITY TESTING</a:t>
            </a:r>
            <a:br>
              <a:rPr lang="en-US" sz="3200" dirty="0">
                <a:solidFill>
                  <a:srgbClr val="F2F2F2"/>
                </a:solidFill>
              </a:rPr>
            </a:br>
            <a:r>
              <a:rPr lang="en-US" sz="3200" dirty="0">
                <a:solidFill>
                  <a:srgbClr val="F2F2F2"/>
                </a:solidFill>
              </a:rPr>
              <a:t>THINK  ALOUD</a:t>
            </a: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694066D4-5016-4970-8E10-16112AB0B9AD}"/>
              </a:ext>
            </a:extLst>
          </p:cNvPr>
          <p:cNvGraphicFramePr>
            <a:graphicFrameLocks noGrp="1"/>
          </p:cNvGraphicFramePr>
          <p:nvPr>
            <p:ph idx="1"/>
            <p:extLst>
              <p:ext uri="{D42A27DB-BD31-4B8C-83A1-F6EECF244321}">
                <p14:modId xmlns:p14="http://schemas.microsoft.com/office/powerpoint/2010/main" val="2012074636"/>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760F99A4-1104-054C-9A14-6AFD99A6E516}"/>
              </a:ext>
            </a:extLst>
          </p:cNvPr>
          <p:cNvSpPr txBox="1"/>
          <p:nvPr/>
        </p:nvSpPr>
        <p:spPr>
          <a:xfrm>
            <a:off x="10560139" y="656063"/>
            <a:ext cx="441146" cy="369332"/>
          </a:xfrm>
          <a:prstGeom prst="rect">
            <a:avLst/>
          </a:prstGeom>
          <a:noFill/>
        </p:spPr>
        <p:txBody>
          <a:bodyPr wrap="none" rtlCol="0">
            <a:spAutoFit/>
          </a:bodyPr>
          <a:lstStyle/>
          <a:p>
            <a:r>
              <a:rPr lang="en-US" dirty="0">
                <a:solidFill>
                  <a:schemeClr val="bg1"/>
                </a:solidFill>
              </a:rPr>
              <a:t>12</a:t>
            </a:r>
          </a:p>
        </p:txBody>
      </p:sp>
    </p:spTree>
    <p:extLst>
      <p:ext uri="{BB962C8B-B14F-4D97-AF65-F5344CB8AC3E}">
        <p14:creationId xmlns:p14="http://schemas.microsoft.com/office/powerpoint/2010/main" val="2732740031"/>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28" name="Freeform: Shape 27">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B37AE5-6BC3-FC47-B8B0-0E9711065D2C}"/>
              </a:ext>
            </a:extLst>
          </p:cNvPr>
          <p:cNvSpPr>
            <a:spLocks noGrp="1"/>
          </p:cNvSpPr>
          <p:nvPr>
            <p:ph type="title"/>
          </p:nvPr>
        </p:nvSpPr>
        <p:spPr>
          <a:xfrm>
            <a:off x="636916" y="4854346"/>
            <a:ext cx="9149350" cy="868026"/>
          </a:xfrm>
        </p:spPr>
        <p:txBody>
          <a:bodyPr vert="horz" lIns="91440" tIns="45720" rIns="91440" bIns="45720" rtlCol="0" anchor="b">
            <a:normAutofit fontScale="90000"/>
          </a:bodyPr>
          <a:lstStyle/>
          <a:p>
            <a:pPr>
              <a:lnSpc>
                <a:spcPct val="90000"/>
              </a:lnSpc>
            </a:pPr>
            <a:r>
              <a:rPr lang="en-US" sz="2600" b="0" i="0" kern="1200" dirty="0">
                <a:solidFill>
                  <a:srgbClr val="EBEBEB"/>
                </a:solidFill>
                <a:latin typeface="+mj-lt"/>
                <a:ea typeface="+mj-ea"/>
                <a:cs typeface="+mj-cs"/>
              </a:rPr>
              <a:t>Analysis </a:t>
            </a:r>
            <a:br>
              <a:rPr lang="en-US" sz="2600" b="0" i="0" kern="1200" dirty="0">
                <a:solidFill>
                  <a:srgbClr val="EBEBEB"/>
                </a:solidFill>
                <a:latin typeface="+mj-lt"/>
                <a:ea typeface="+mj-ea"/>
                <a:cs typeface="+mj-cs"/>
              </a:rPr>
            </a:br>
            <a:r>
              <a:rPr lang="en-US" sz="2600" b="0" i="0" kern="1200" dirty="0">
                <a:solidFill>
                  <a:srgbClr val="EBEBEB"/>
                </a:solidFill>
                <a:latin typeface="+mj-lt"/>
                <a:ea typeface="+mj-ea"/>
                <a:cs typeface="+mj-cs"/>
              </a:rPr>
              <a:t>1. Task Performance</a:t>
            </a:r>
            <a:br>
              <a:rPr lang="en-US" sz="2600" b="0" i="0" kern="1200" dirty="0">
                <a:solidFill>
                  <a:srgbClr val="EBEBEB"/>
                </a:solidFill>
                <a:latin typeface="+mj-lt"/>
                <a:ea typeface="+mj-ea"/>
                <a:cs typeface="+mj-cs"/>
              </a:rPr>
            </a:br>
            <a:endParaRPr lang="en-US" sz="2600" b="0" i="0" kern="1200" dirty="0">
              <a:solidFill>
                <a:srgbClr val="EBEBEB"/>
              </a:solidFill>
              <a:latin typeface="+mj-lt"/>
              <a:ea typeface="+mj-ea"/>
              <a:cs typeface="+mj-cs"/>
            </a:endParaRPr>
          </a:p>
        </p:txBody>
      </p:sp>
      <p:graphicFrame>
        <p:nvGraphicFramePr>
          <p:cNvPr id="5" name="Chart 4">
            <a:extLst>
              <a:ext uri="{FF2B5EF4-FFF2-40B4-BE49-F238E27FC236}">
                <a16:creationId xmlns:a16="http://schemas.microsoft.com/office/drawing/2014/main" id="{00000000-0008-0000-1A00-000001340100}"/>
              </a:ext>
            </a:extLst>
          </p:cNvPr>
          <p:cNvGraphicFramePr>
            <a:graphicFrameLocks/>
          </p:cNvGraphicFramePr>
          <p:nvPr>
            <p:extLst>
              <p:ext uri="{D42A27DB-BD31-4B8C-83A1-F6EECF244321}">
                <p14:modId xmlns:p14="http://schemas.microsoft.com/office/powerpoint/2010/main" val="3514618130"/>
              </p:ext>
            </p:extLst>
          </p:nvPr>
        </p:nvGraphicFramePr>
        <p:xfrm>
          <a:off x="1103007" y="470587"/>
          <a:ext cx="8909494" cy="3530895"/>
        </p:xfrm>
        <a:graphic>
          <a:graphicData uri="http://schemas.openxmlformats.org/drawingml/2006/chart">
            <c:chart xmlns:c="http://schemas.openxmlformats.org/drawingml/2006/chart" xmlns:r="http://schemas.openxmlformats.org/officeDocument/2006/relationships" r:id="rId6"/>
          </a:graphicData>
        </a:graphic>
      </p:graphicFrame>
      <p:sp>
        <p:nvSpPr>
          <p:cNvPr id="3" name="TextBox 2">
            <a:extLst>
              <a:ext uri="{FF2B5EF4-FFF2-40B4-BE49-F238E27FC236}">
                <a16:creationId xmlns:a16="http://schemas.microsoft.com/office/drawing/2014/main" id="{D2C60AA8-1369-EB42-A812-9CA2FD84410C}"/>
              </a:ext>
            </a:extLst>
          </p:cNvPr>
          <p:cNvSpPr txBox="1"/>
          <p:nvPr/>
        </p:nvSpPr>
        <p:spPr>
          <a:xfrm>
            <a:off x="10560139" y="664558"/>
            <a:ext cx="441146" cy="369332"/>
          </a:xfrm>
          <a:prstGeom prst="rect">
            <a:avLst/>
          </a:prstGeom>
          <a:noFill/>
        </p:spPr>
        <p:txBody>
          <a:bodyPr wrap="none" rtlCol="0">
            <a:spAutoFit/>
          </a:bodyPr>
          <a:lstStyle/>
          <a:p>
            <a:r>
              <a:rPr lang="en-US" dirty="0">
                <a:solidFill>
                  <a:schemeClr val="bg1"/>
                </a:solidFill>
              </a:rPr>
              <a:t>13</a:t>
            </a:r>
          </a:p>
        </p:txBody>
      </p:sp>
    </p:spTree>
    <p:extLst>
      <p:ext uri="{BB962C8B-B14F-4D97-AF65-F5344CB8AC3E}">
        <p14:creationId xmlns:p14="http://schemas.microsoft.com/office/powerpoint/2010/main" val="383386718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5541CD5-D7AC-4686-8783-CF5D1D4F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12191695" cy="685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6">
            <a:extLst>
              <a:ext uri="{FF2B5EF4-FFF2-40B4-BE49-F238E27FC236}">
                <a16:creationId xmlns:a16="http://schemas.microsoft.com/office/drawing/2014/main" id="{0420923D-0C6E-4656-9A01-EE9FB6345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87058"/>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13" name="Freeform 5">
            <a:extLst>
              <a:ext uri="{FF2B5EF4-FFF2-40B4-BE49-F238E27FC236}">
                <a16:creationId xmlns:a16="http://schemas.microsoft.com/office/drawing/2014/main" id="{904D0A95-DEAA-4B8D-A340-BEC3A5DBC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305" y="4065581"/>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tyle>
          <a:lnRef idx="0">
            <a:scrgbClr r="0" g="0" b="0"/>
          </a:lnRef>
          <a:fillRef idx="1003">
            <a:schemeClr val="dk2"/>
          </a:fillRef>
          <a:effectRef idx="0">
            <a:scrgbClr r="0" g="0" b="0"/>
          </a:effectRef>
          <a:fontRef idx="major"/>
        </p:style>
      </p:sp>
      <p:sp>
        <p:nvSpPr>
          <p:cNvPr id="2" name="Title 1">
            <a:extLst>
              <a:ext uri="{FF2B5EF4-FFF2-40B4-BE49-F238E27FC236}">
                <a16:creationId xmlns:a16="http://schemas.microsoft.com/office/drawing/2014/main" id="{0F103851-9AEB-BD44-AEC6-F7E5CF97DACA}"/>
              </a:ext>
            </a:extLst>
          </p:cNvPr>
          <p:cNvSpPr>
            <a:spLocks noGrp="1"/>
          </p:cNvSpPr>
          <p:nvPr>
            <p:ph type="title"/>
          </p:nvPr>
        </p:nvSpPr>
        <p:spPr>
          <a:xfrm>
            <a:off x="611853" y="4885339"/>
            <a:ext cx="10968294" cy="1237087"/>
          </a:xfrm>
        </p:spPr>
        <p:txBody>
          <a:bodyPr>
            <a:noAutofit/>
          </a:bodyPr>
          <a:lstStyle/>
          <a:p>
            <a:pPr>
              <a:lnSpc>
                <a:spcPct val="90000"/>
              </a:lnSpc>
            </a:pPr>
            <a:r>
              <a:rPr lang="en-US" sz="2400" dirty="0">
                <a:solidFill>
                  <a:srgbClr val="EBEBEB"/>
                </a:solidFill>
              </a:rPr>
              <a:t>Analysis </a:t>
            </a:r>
            <a:br>
              <a:rPr lang="en-US" sz="2400" dirty="0">
                <a:solidFill>
                  <a:srgbClr val="EBEBEB"/>
                </a:solidFill>
              </a:rPr>
            </a:br>
            <a:r>
              <a:rPr lang="en-US" sz="2400" dirty="0">
                <a:solidFill>
                  <a:srgbClr val="EBEBEB"/>
                </a:solidFill>
              </a:rPr>
              <a:t>3.Task Completion(Adjusted)</a:t>
            </a:r>
            <a:br>
              <a:rPr lang="en-US" sz="2400" dirty="0">
                <a:solidFill>
                  <a:srgbClr val="EBEBEB"/>
                </a:solidFill>
              </a:rPr>
            </a:br>
            <a:r>
              <a:rPr lang="en-US" sz="2400" dirty="0">
                <a:solidFill>
                  <a:srgbClr val="EBEBEB"/>
                </a:solidFill>
              </a:rPr>
              <a:t>4. Task Completion and Confidence(Non-Adjusted)</a:t>
            </a:r>
          </a:p>
        </p:txBody>
      </p:sp>
      <p:graphicFrame>
        <p:nvGraphicFramePr>
          <p:cNvPr id="10" name="Content Placeholder 3">
            <a:extLst>
              <a:ext uri="{FF2B5EF4-FFF2-40B4-BE49-F238E27FC236}">
                <a16:creationId xmlns:a16="http://schemas.microsoft.com/office/drawing/2014/main" id="{854CA977-5CB4-7340-94E3-06375E8C4EFB}"/>
              </a:ext>
            </a:extLst>
          </p:cNvPr>
          <p:cNvGraphicFramePr>
            <a:graphicFrameLocks noGrp="1"/>
          </p:cNvGraphicFramePr>
          <p:nvPr>
            <p:ph idx="1"/>
            <p:extLst>
              <p:ext uri="{D42A27DB-BD31-4B8C-83A1-F6EECF244321}">
                <p14:modId xmlns:p14="http://schemas.microsoft.com/office/powerpoint/2010/main" val="2382559015"/>
              </p:ext>
            </p:extLst>
          </p:nvPr>
        </p:nvGraphicFramePr>
        <p:xfrm>
          <a:off x="285596" y="114050"/>
          <a:ext cx="5810251" cy="22727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ontent Placeholder 3">
            <a:extLst>
              <a:ext uri="{FF2B5EF4-FFF2-40B4-BE49-F238E27FC236}">
                <a16:creationId xmlns:a16="http://schemas.microsoft.com/office/drawing/2014/main" id="{D90750E8-8F82-A843-8205-51741E8F98F4}"/>
              </a:ext>
            </a:extLst>
          </p:cNvPr>
          <p:cNvGraphicFramePr>
            <a:graphicFrameLocks/>
          </p:cNvGraphicFramePr>
          <p:nvPr>
            <p:extLst>
              <p:ext uri="{D42A27DB-BD31-4B8C-83A1-F6EECF244321}">
                <p14:modId xmlns:p14="http://schemas.microsoft.com/office/powerpoint/2010/main" val="3641306348"/>
              </p:ext>
            </p:extLst>
          </p:nvPr>
        </p:nvGraphicFramePr>
        <p:xfrm>
          <a:off x="6238645" y="1057258"/>
          <a:ext cx="5810251" cy="22727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29933558"/>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 name="Picture 19">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2" name="Oval 21">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4" name="Picture 23">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6" name="Picture 25">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8" name="Rectangle 27">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0" name="Rectangle 29">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6" name="Content Placeholder 5">
            <a:extLst>
              <a:ext uri="{FF2B5EF4-FFF2-40B4-BE49-F238E27FC236}">
                <a16:creationId xmlns:a16="http://schemas.microsoft.com/office/drawing/2014/main" id="{786DCF47-20A1-4C45-BC39-3AFF0C541F45}"/>
              </a:ext>
            </a:extLst>
          </p:cNvPr>
          <p:cNvPicPr>
            <a:picLocks noGrp="1" noChangeAspect="1"/>
          </p:cNvPicPr>
          <p:nvPr>
            <p:ph idx="1"/>
          </p:nvPr>
        </p:nvPicPr>
        <p:blipFill>
          <a:blip r:embed="rId6"/>
          <a:stretch>
            <a:fillRect/>
          </a:stretch>
        </p:blipFill>
        <p:spPr>
          <a:xfrm>
            <a:off x="58197" y="168797"/>
            <a:ext cx="5719471" cy="2258978"/>
          </a:xfrm>
          <a:prstGeom prst="rect">
            <a:avLst/>
          </a:prstGeom>
          <a:effectLst/>
        </p:spPr>
      </p:pic>
      <p:sp>
        <p:nvSpPr>
          <p:cNvPr id="36" name="Freeform: Shape 35">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1ACBC9-00D5-C943-A914-A34F4F4589B7}"/>
              </a:ext>
            </a:extLst>
          </p:cNvPr>
          <p:cNvSpPr>
            <a:spLocks noGrp="1"/>
          </p:cNvSpPr>
          <p:nvPr>
            <p:ph type="title"/>
          </p:nvPr>
        </p:nvSpPr>
        <p:spPr>
          <a:xfrm>
            <a:off x="450262" y="5490471"/>
            <a:ext cx="9149350" cy="868026"/>
          </a:xfrm>
        </p:spPr>
        <p:txBody>
          <a:bodyPr vert="horz" lIns="91440" tIns="45720" rIns="91440" bIns="45720" rtlCol="0" anchor="b">
            <a:normAutofit fontScale="90000"/>
          </a:bodyPr>
          <a:lstStyle/>
          <a:p>
            <a:pPr>
              <a:lnSpc>
                <a:spcPct val="90000"/>
              </a:lnSpc>
            </a:pPr>
            <a:r>
              <a:rPr lang="en-US" sz="2600" b="0" i="0" kern="1200" dirty="0">
                <a:solidFill>
                  <a:srgbClr val="EBEBEB"/>
                </a:solidFill>
                <a:latin typeface="+mj-lt"/>
                <a:ea typeface="+mj-ea"/>
                <a:cs typeface="+mj-cs"/>
              </a:rPr>
              <a:t>Analysis </a:t>
            </a:r>
            <a:br>
              <a:rPr lang="en-US" sz="2600" b="0" i="0" kern="1200" dirty="0">
                <a:solidFill>
                  <a:srgbClr val="EBEBEB"/>
                </a:solidFill>
                <a:latin typeface="+mj-lt"/>
                <a:ea typeface="+mj-ea"/>
                <a:cs typeface="+mj-cs"/>
              </a:rPr>
            </a:br>
            <a:r>
              <a:rPr lang="en-US" sz="2800" dirty="0">
                <a:solidFill>
                  <a:srgbClr val="EBEBEB"/>
                </a:solidFill>
              </a:rPr>
              <a:t>Task Completion and Confidence(Adjusted)</a:t>
            </a:r>
            <a:br>
              <a:rPr lang="en-US" sz="2800" dirty="0">
                <a:solidFill>
                  <a:srgbClr val="EBEBEB"/>
                </a:solidFill>
              </a:rPr>
            </a:br>
            <a:r>
              <a:rPr lang="en-US" sz="2800" dirty="0">
                <a:solidFill>
                  <a:srgbClr val="EBEBEB"/>
                </a:solidFill>
              </a:rPr>
              <a:t>Time Spent/Task	</a:t>
            </a:r>
            <a:br>
              <a:rPr lang="en-US" sz="2600" b="0" i="0" kern="1200" dirty="0">
                <a:solidFill>
                  <a:srgbClr val="EBEBEB"/>
                </a:solidFill>
                <a:latin typeface="+mj-lt"/>
                <a:ea typeface="+mj-ea"/>
                <a:cs typeface="+mj-cs"/>
              </a:rPr>
            </a:br>
            <a:endParaRPr lang="en-US" sz="2600" b="0" i="0" kern="1200" dirty="0">
              <a:solidFill>
                <a:srgbClr val="EBEBEB"/>
              </a:solidFill>
              <a:latin typeface="+mj-lt"/>
              <a:ea typeface="+mj-ea"/>
              <a:cs typeface="+mj-cs"/>
            </a:endParaRPr>
          </a:p>
        </p:txBody>
      </p:sp>
      <p:pic>
        <p:nvPicPr>
          <p:cNvPr id="10" name="Picture 9">
            <a:extLst>
              <a:ext uri="{FF2B5EF4-FFF2-40B4-BE49-F238E27FC236}">
                <a16:creationId xmlns:a16="http://schemas.microsoft.com/office/drawing/2014/main" id="{1C873B54-0BEC-F742-AF0D-0A041885AD48}"/>
              </a:ext>
            </a:extLst>
          </p:cNvPr>
          <p:cNvPicPr>
            <a:picLocks noChangeAspect="1"/>
          </p:cNvPicPr>
          <p:nvPr/>
        </p:nvPicPr>
        <p:blipFill>
          <a:blip r:embed="rId7"/>
          <a:stretch>
            <a:fillRect/>
          </a:stretch>
        </p:blipFill>
        <p:spPr>
          <a:xfrm>
            <a:off x="5861680" y="1561498"/>
            <a:ext cx="6214919" cy="2432232"/>
          </a:xfrm>
          <a:prstGeom prst="rect">
            <a:avLst/>
          </a:prstGeom>
        </p:spPr>
      </p:pic>
      <p:sp>
        <p:nvSpPr>
          <p:cNvPr id="12" name="TextBox 11">
            <a:extLst>
              <a:ext uri="{FF2B5EF4-FFF2-40B4-BE49-F238E27FC236}">
                <a16:creationId xmlns:a16="http://schemas.microsoft.com/office/drawing/2014/main" id="{AE2ED98C-FAB4-474F-9E27-E5CAEE5A4273}"/>
              </a:ext>
            </a:extLst>
          </p:cNvPr>
          <p:cNvSpPr txBox="1"/>
          <p:nvPr/>
        </p:nvSpPr>
        <p:spPr>
          <a:xfrm>
            <a:off x="2400300" y="5143500"/>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6BCB46BB-36D4-244E-8BAF-A67E7CC01A09}"/>
              </a:ext>
            </a:extLst>
          </p:cNvPr>
          <p:cNvSpPr txBox="1"/>
          <p:nvPr/>
        </p:nvSpPr>
        <p:spPr>
          <a:xfrm>
            <a:off x="10560139" y="630916"/>
            <a:ext cx="441146" cy="369332"/>
          </a:xfrm>
          <a:prstGeom prst="rect">
            <a:avLst/>
          </a:prstGeom>
          <a:noFill/>
        </p:spPr>
        <p:txBody>
          <a:bodyPr wrap="none" rtlCol="0">
            <a:spAutoFit/>
          </a:bodyPr>
          <a:lstStyle/>
          <a:p>
            <a:r>
              <a:rPr lang="en-US" dirty="0">
                <a:solidFill>
                  <a:schemeClr val="bg1"/>
                </a:solidFill>
              </a:rPr>
              <a:t>14</a:t>
            </a:r>
          </a:p>
        </p:txBody>
      </p:sp>
    </p:spTree>
    <p:extLst>
      <p:ext uri="{BB962C8B-B14F-4D97-AF65-F5344CB8AC3E}">
        <p14:creationId xmlns:p14="http://schemas.microsoft.com/office/powerpoint/2010/main" val="407558585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5" name="Rectangle 44">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9"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
        <p:nvSpPr>
          <p:cNvPr id="51" name="Freeform: Shape 50">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3E5537-7930-FF48-BD9B-A8D5380AF69A}"/>
              </a:ext>
            </a:extLst>
          </p:cNvPr>
          <p:cNvSpPr>
            <a:spLocks noGrp="1"/>
          </p:cNvSpPr>
          <p:nvPr>
            <p:ph type="title"/>
          </p:nvPr>
        </p:nvSpPr>
        <p:spPr>
          <a:xfrm>
            <a:off x="636916" y="4854346"/>
            <a:ext cx="9149350" cy="868026"/>
          </a:xfrm>
        </p:spPr>
        <p:txBody>
          <a:bodyPr vert="horz" lIns="91440" tIns="45720" rIns="91440" bIns="45720" rtlCol="0" anchor="b">
            <a:normAutofit fontScale="90000"/>
          </a:bodyPr>
          <a:lstStyle/>
          <a:p>
            <a:pPr>
              <a:lnSpc>
                <a:spcPct val="90000"/>
              </a:lnSpc>
            </a:pPr>
            <a:r>
              <a:rPr lang="en-US" sz="1600" b="0" i="0" kern="1200" dirty="0">
                <a:solidFill>
                  <a:srgbClr val="EBEBEB"/>
                </a:solidFill>
                <a:latin typeface="+mj-lt"/>
                <a:ea typeface="+mj-ea"/>
                <a:cs typeface="+mj-cs"/>
              </a:rPr>
              <a:t>Analysis</a:t>
            </a:r>
            <a:br>
              <a:rPr lang="en-US" sz="1600" b="0" i="0" kern="1200" dirty="0">
                <a:solidFill>
                  <a:srgbClr val="EBEBEB"/>
                </a:solidFill>
                <a:latin typeface="+mj-lt"/>
                <a:ea typeface="+mj-ea"/>
                <a:cs typeface="+mj-cs"/>
              </a:rPr>
            </a:br>
            <a:r>
              <a:rPr lang="en-US" sz="4000" b="0" i="0" kern="1200" dirty="0">
                <a:solidFill>
                  <a:srgbClr val="EBEBEB"/>
                </a:solidFill>
                <a:latin typeface="+mj-lt"/>
                <a:ea typeface="+mj-ea"/>
                <a:cs typeface="+mj-cs"/>
              </a:rPr>
              <a:t>Efficiency </a:t>
            </a:r>
            <a:br>
              <a:rPr lang="en-US" sz="1600" b="0" i="0" kern="1200" dirty="0">
                <a:solidFill>
                  <a:srgbClr val="EBEBEB"/>
                </a:solidFill>
                <a:latin typeface="+mj-lt"/>
                <a:ea typeface="+mj-ea"/>
                <a:cs typeface="+mj-cs"/>
              </a:rPr>
            </a:br>
            <a:endParaRPr lang="en-US" sz="1600" b="0" i="0" kern="1200" dirty="0">
              <a:solidFill>
                <a:srgbClr val="EBEBEB"/>
              </a:solidFill>
              <a:latin typeface="+mj-lt"/>
              <a:ea typeface="+mj-ea"/>
              <a:cs typeface="+mj-cs"/>
            </a:endParaRPr>
          </a:p>
        </p:txBody>
      </p:sp>
      <p:graphicFrame>
        <p:nvGraphicFramePr>
          <p:cNvPr id="3" name="Content Placeholder 2">
            <a:extLst>
              <a:ext uri="{FF2B5EF4-FFF2-40B4-BE49-F238E27FC236}">
                <a16:creationId xmlns:a16="http://schemas.microsoft.com/office/drawing/2014/main" id="{8156575E-DB76-6A40-A50A-6BFFB9A8FA5B}"/>
              </a:ext>
            </a:extLst>
          </p:cNvPr>
          <p:cNvGraphicFramePr>
            <a:graphicFrameLocks noGrp="1"/>
          </p:cNvGraphicFramePr>
          <p:nvPr>
            <p:ph idx="1"/>
            <p:extLst>
              <p:ext uri="{D42A27DB-BD31-4B8C-83A1-F6EECF244321}">
                <p14:modId xmlns:p14="http://schemas.microsoft.com/office/powerpoint/2010/main" val="3524769104"/>
              </p:ext>
            </p:extLst>
          </p:nvPr>
        </p:nvGraphicFramePr>
        <p:xfrm>
          <a:off x="635458" y="907042"/>
          <a:ext cx="9150812" cy="2757931"/>
        </p:xfrm>
        <a:graphic>
          <a:graphicData uri="http://schemas.openxmlformats.org/drawingml/2006/table">
            <a:tbl>
              <a:tblPr>
                <a:tableStyleId>{5C22544A-7EE6-4342-B048-85BDC9FD1C3A}</a:tableStyleId>
              </a:tblPr>
              <a:tblGrid>
                <a:gridCol w="581070">
                  <a:extLst>
                    <a:ext uri="{9D8B030D-6E8A-4147-A177-3AD203B41FA5}">
                      <a16:colId xmlns:a16="http://schemas.microsoft.com/office/drawing/2014/main" val="460178646"/>
                    </a:ext>
                  </a:extLst>
                </a:gridCol>
                <a:gridCol w="810128">
                  <a:extLst>
                    <a:ext uri="{9D8B030D-6E8A-4147-A177-3AD203B41FA5}">
                      <a16:colId xmlns:a16="http://schemas.microsoft.com/office/drawing/2014/main" val="2262425937"/>
                    </a:ext>
                  </a:extLst>
                </a:gridCol>
                <a:gridCol w="691904">
                  <a:extLst>
                    <a:ext uri="{9D8B030D-6E8A-4147-A177-3AD203B41FA5}">
                      <a16:colId xmlns:a16="http://schemas.microsoft.com/office/drawing/2014/main" val="727114219"/>
                    </a:ext>
                  </a:extLst>
                </a:gridCol>
                <a:gridCol w="1071698">
                  <a:extLst>
                    <a:ext uri="{9D8B030D-6E8A-4147-A177-3AD203B41FA5}">
                      <a16:colId xmlns:a16="http://schemas.microsoft.com/office/drawing/2014/main" val="4001429313"/>
                    </a:ext>
                  </a:extLst>
                </a:gridCol>
                <a:gridCol w="691904">
                  <a:extLst>
                    <a:ext uri="{9D8B030D-6E8A-4147-A177-3AD203B41FA5}">
                      <a16:colId xmlns:a16="http://schemas.microsoft.com/office/drawing/2014/main" val="4121904604"/>
                    </a:ext>
                  </a:extLst>
                </a:gridCol>
                <a:gridCol w="980075">
                  <a:extLst>
                    <a:ext uri="{9D8B030D-6E8A-4147-A177-3AD203B41FA5}">
                      <a16:colId xmlns:a16="http://schemas.microsoft.com/office/drawing/2014/main" val="1798191846"/>
                    </a:ext>
                  </a:extLst>
                </a:gridCol>
                <a:gridCol w="691904">
                  <a:extLst>
                    <a:ext uri="{9D8B030D-6E8A-4147-A177-3AD203B41FA5}">
                      <a16:colId xmlns:a16="http://schemas.microsoft.com/office/drawing/2014/main" val="2785454507"/>
                    </a:ext>
                  </a:extLst>
                </a:gridCol>
                <a:gridCol w="980075">
                  <a:extLst>
                    <a:ext uri="{9D8B030D-6E8A-4147-A177-3AD203B41FA5}">
                      <a16:colId xmlns:a16="http://schemas.microsoft.com/office/drawing/2014/main" val="2872227164"/>
                    </a:ext>
                  </a:extLst>
                </a:gridCol>
                <a:gridCol w="980075">
                  <a:extLst>
                    <a:ext uri="{9D8B030D-6E8A-4147-A177-3AD203B41FA5}">
                      <a16:colId xmlns:a16="http://schemas.microsoft.com/office/drawing/2014/main" val="2475747865"/>
                    </a:ext>
                  </a:extLst>
                </a:gridCol>
                <a:gridCol w="691904">
                  <a:extLst>
                    <a:ext uri="{9D8B030D-6E8A-4147-A177-3AD203B41FA5}">
                      <a16:colId xmlns:a16="http://schemas.microsoft.com/office/drawing/2014/main" val="1963464031"/>
                    </a:ext>
                  </a:extLst>
                </a:gridCol>
                <a:gridCol w="980075">
                  <a:extLst>
                    <a:ext uri="{9D8B030D-6E8A-4147-A177-3AD203B41FA5}">
                      <a16:colId xmlns:a16="http://schemas.microsoft.com/office/drawing/2014/main" val="4028316389"/>
                    </a:ext>
                  </a:extLst>
                </a:gridCol>
              </a:tblGrid>
              <a:tr h="232665">
                <a:tc rowSpan="8">
                  <a:txBody>
                    <a:bodyPr/>
                    <a:lstStyle/>
                    <a:p>
                      <a:pPr algn="ctr" fontAlgn="ctr"/>
                      <a:r>
                        <a:rPr lang="en-IN" sz="1300" b="1" u="none" strike="noStrike">
                          <a:effectLst/>
                        </a:rPr>
                        <a:t>USER</a:t>
                      </a:r>
                      <a:endParaRPr lang="en-IN" sz="1300" b="1" i="0" u="none" strike="noStrike">
                        <a:effectLst/>
                        <a:latin typeface="Verdana" panose="020B0604030504040204" pitchFamily="34" charset="0"/>
                      </a:endParaRPr>
                    </a:p>
                  </a:txBody>
                  <a:tcPr marL="0" marR="0" marT="0" marB="0" anchor="ctr"/>
                </a:tc>
                <a:tc gridSpan="9">
                  <a:txBody>
                    <a:bodyPr/>
                    <a:lstStyle/>
                    <a:p>
                      <a:pPr algn="ctr" fontAlgn="ctr"/>
                      <a:r>
                        <a:rPr lang="en-IN" sz="1300" b="1" u="none" strike="noStrike">
                          <a:effectLst/>
                        </a:rPr>
                        <a:t>TASK TIME</a:t>
                      </a:r>
                      <a:endParaRPr lang="en-IN" sz="1300" b="1" i="0" u="none" strike="noStrike">
                        <a:effectLst/>
                        <a:latin typeface="Verdana" panose="020B0604030504040204" pitchFamily="34" charset="0"/>
                      </a:endParaRPr>
                    </a:p>
                  </a:txBody>
                  <a:tcPr marL="0" marR="0"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ctr"/>
                      <a:endParaRPr lang="en-IN" sz="1300" b="0" i="0" u="none" strike="noStrike">
                        <a:effectLst/>
                        <a:latin typeface="Verdana" panose="020B0604030504040204" pitchFamily="34" charset="0"/>
                      </a:endParaRPr>
                    </a:p>
                  </a:txBody>
                  <a:tcPr marL="0" marR="0" marT="0" marB="0" anchor="ctr"/>
                </a:tc>
                <a:extLst>
                  <a:ext uri="{0D108BD9-81ED-4DB2-BD59-A6C34878D82A}">
                    <a16:rowId xmlns:a16="http://schemas.microsoft.com/office/drawing/2014/main" val="182675278"/>
                  </a:ext>
                </a:extLst>
              </a:tr>
              <a:tr h="232665">
                <a:tc vMerge="1">
                  <a:txBody>
                    <a:bodyPr/>
                    <a:lstStyle/>
                    <a:p>
                      <a:endParaRPr lang="en-US"/>
                    </a:p>
                  </a:txBody>
                  <a:tcPr/>
                </a:tc>
                <a:tc>
                  <a:txBody>
                    <a:bodyPr/>
                    <a:lstStyle/>
                    <a:p>
                      <a:pPr algn="ctr" fontAlgn="ctr"/>
                      <a:r>
                        <a:rPr lang="en-IN" sz="1300" b="0" u="none" strike="noStrike">
                          <a:effectLst/>
                        </a:rPr>
                        <a:t> </a:t>
                      </a:r>
                      <a:endParaRPr lang="en-IN" sz="1300" b="0" i="0" u="none" strike="noStrike">
                        <a:effectLst/>
                        <a:latin typeface="Verdana" panose="020B0604030504040204" pitchFamily="34" charset="0"/>
                      </a:endParaRPr>
                    </a:p>
                  </a:txBody>
                  <a:tcPr marL="0" marR="0" marT="0" marB="0" anchor="ctr"/>
                </a:tc>
                <a:tc>
                  <a:txBody>
                    <a:bodyPr/>
                    <a:lstStyle/>
                    <a:p>
                      <a:pPr algn="ctr" fontAlgn="ctr"/>
                      <a:r>
                        <a:rPr lang="en-IN" sz="1300" b="0" u="none" strike="noStrike">
                          <a:effectLst/>
                        </a:rPr>
                        <a:t>TASK 1</a:t>
                      </a:r>
                      <a:endParaRPr lang="en-IN" sz="1300" b="0" i="0" u="none" strike="noStrike">
                        <a:effectLst/>
                        <a:latin typeface="Verdana" panose="020B0604030504040204" pitchFamily="34" charset="0"/>
                      </a:endParaRPr>
                    </a:p>
                  </a:txBody>
                  <a:tcPr marL="0" marR="0" marT="0" marB="0" anchor="ctr"/>
                </a:tc>
                <a:tc>
                  <a:txBody>
                    <a:bodyPr/>
                    <a:lstStyle/>
                    <a:p>
                      <a:pPr algn="ctr" fontAlgn="ctr"/>
                      <a:r>
                        <a:rPr lang="en-IN" sz="1300" b="0" u="none" strike="noStrike">
                          <a:effectLst/>
                        </a:rPr>
                        <a:t>TASK 2</a:t>
                      </a:r>
                      <a:endParaRPr lang="en-IN" sz="1300" b="0" i="0" u="none" strike="noStrike">
                        <a:effectLst/>
                        <a:latin typeface="Verdana" panose="020B0604030504040204" pitchFamily="34" charset="0"/>
                      </a:endParaRPr>
                    </a:p>
                  </a:txBody>
                  <a:tcPr marL="0" marR="0" marT="0" marB="0" anchor="ctr"/>
                </a:tc>
                <a:tc>
                  <a:txBody>
                    <a:bodyPr/>
                    <a:lstStyle/>
                    <a:p>
                      <a:pPr algn="ctr" fontAlgn="ctr"/>
                      <a:r>
                        <a:rPr lang="en-IN" sz="1300" b="0" u="none" strike="noStrike">
                          <a:effectLst/>
                        </a:rPr>
                        <a:t>TASK 3</a:t>
                      </a:r>
                      <a:endParaRPr lang="en-IN" sz="1300" b="0" i="0" u="none" strike="noStrike">
                        <a:effectLst/>
                        <a:latin typeface="Verdana" panose="020B0604030504040204" pitchFamily="34" charset="0"/>
                      </a:endParaRPr>
                    </a:p>
                  </a:txBody>
                  <a:tcPr marL="0" marR="0" marT="0" marB="0" anchor="ctr"/>
                </a:tc>
                <a:tc>
                  <a:txBody>
                    <a:bodyPr/>
                    <a:lstStyle/>
                    <a:p>
                      <a:pPr algn="ctr" fontAlgn="ctr"/>
                      <a:r>
                        <a:rPr lang="en-IN" sz="1300" b="0" u="none" strike="noStrike">
                          <a:effectLst/>
                        </a:rPr>
                        <a:t>TASK 4</a:t>
                      </a:r>
                      <a:endParaRPr lang="en-IN" sz="1300" b="0" i="0" u="none" strike="noStrike">
                        <a:effectLst/>
                        <a:latin typeface="Verdana" panose="020B0604030504040204" pitchFamily="34" charset="0"/>
                      </a:endParaRPr>
                    </a:p>
                  </a:txBody>
                  <a:tcPr marL="0" marR="0" marT="0" marB="0" anchor="ctr"/>
                </a:tc>
                <a:tc>
                  <a:txBody>
                    <a:bodyPr/>
                    <a:lstStyle/>
                    <a:p>
                      <a:pPr algn="ctr" fontAlgn="ctr"/>
                      <a:r>
                        <a:rPr lang="en-IN" sz="1300" b="0" u="none" strike="noStrike">
                          <a:effectLst/>
                        </a:rPr>
                        <a:t>TASK 5</a:t>
                      </a:r>
                      <a:endParaRPr lang="en-IN" sz="1300" b="0" i="0" u="none" strike="noStrike">
                        <a:effectLst/>
                        <a:latin typeface="Verdana" panose="020B0604030504040204" pitchFamily="34" charset="0"/>
                      </a:endParaRPr>
                    </a:p>
                  </a:txBody>
                  <a:tcPr marL="0" marR="0" marT="0" marB="0" anchor="ctr"/>
                </a:tc>
                <a:tc>
                  <a:txBody>
                    <a:bodyPr/>
                    <a:lstStyle/>
                    <a:p>
                      <a:pPr algn="ctr" fontAlgn="ctr"/>
                      <a:r>
                        <a:rPr lang="en-IN" sz="1300" b="0" u="none" strike="noStrike">
                          <a:effectLst/>
                        </a:rPr>
                        <a:t>TASK 6</a:t>
                      </a:r>
                      <a:endParaRPr lang="en-IN" sz="1300" b="0" i="0" u="none" strike="noStrike">
                        <a:effectLst/>
                        <a:latin typeface="Verdana" panose="020B0604030504040204" pitchFamily="34" charset="0"/>
                      </a:endParaRPr>
                    </a:p>
                  </a:txBody>
                  <a:tcPr marL="0" marR="0" marT="0" marB="0" anchor="ctr"/>
                </a:tc>
                <a:tc>
                  <a:txBody>
                    <a:bodyPr/>
                    <a:lstStyle/>
                    <a:p>
                      <a:pPr algn="ctr" fontAlgn="ctr"/>
                      <a:r>
                        <a:rPr lang="en-IN" sz="1300" b="0" u="none" strike="noStrike">
                          <a:effectLst/>
                        </a:rPr>
                        <a:t>TASK 7</a:t>
                      </a:r>
                      <a:endParaRPr lang="en-IN" sz="1300" b="0" i="0" u="none" strike="noStrike">
                        <a:effectLst/>
                        <a:latin typeface="Verdana" panose="020B0604030504040204" pitchFamily="34" charset="0"/>
                      </a:endParaRPr>
                    </a:p>
                  </a:txBody>
                  <a:tcPr marL="0" marR="0" marT="0" marB="0" anchor="ctr"/>
                </a:tc>
                <a:tc>
                  <a:txBody>
                    <a:bodyPr/>
                    <a:lstStyle/>
                    <a:p>
                      <a:pPr algn="ctr" fontAlgn="ctr"/>
                      <a:r>
                        <a:rPr lang="en-IN" sz="1300" b="0" u="none" strike="noStrike">
                          <a:effectLst/>
                        </a:rPr>
                        <a:t>TASK 8</a:t>
                      </a:r>
                      <a:endParaRPr lang="en-IN" sz="1300" b="0" i="0" u="none" strike="noStrike">
                        <a:effectLst/>
                        <a:latin typeface="Verdana" panose="020B0604030504040204" pitchFamily="34" charset="0"/>
                      </a:endParaRPr>
                    </a:p>
                  </a:txBody>
                  <a:tcPr marL="0" marR="0" marT="0" marB="0" anchor="ctr"/>
                </a:tc>
                <a:tc>
                  <a:txBody>
                    <a:bodyPr/>
                    <a:lstStyle/>
                    <a:p>
                      <a:pPr algn="ctr" fontAlgn="ctr"/>
                      <a:r>
                        <a:rPr lang="en-IN" sz="1300" b="0" u="none" strike="noStrike">
                          <a:effectLst/>
                        </a:rPr>
                        <a:t>TASK 9</a:t>
                      </a:r>
                      <a:endParaRPr lang="en-IN" sz="1300" b="0" i="0" u="none" strike="noStrike">
                        <a:effectLst/>
                        <a:latin typeface="Verdana" panose="020B0604030504040204" pitchFamily="34" charset="0"/>
                      </a:endParaRPr>
                    </a:p>
                  </a:txBody>
                  <a:tcPr marL="0" marR="0" marT="0" marB="0" anchor="ctr"/>
                </a:tc>
                <a:extLst>
                  <a:ext uri="{0D108BD9-81ED-4DB2-BD59-A6C34878D82A}">
                    <a16:rowId xmlns:a16="http://schemas.microsoft.com/office/drawing/2014/main" val="1254615022"/>
                  </a:ext>
                </a:extLst>
              </a:tr>
              <a:tr h="232665">
                <a:tc vMerge="1">
                  <a:txBody>
                    <a:bodyPr/>
                    <a:lstStyle/>
                    <a:p>
                      <a:endParaRPr lang="en-US"/>
                    </a:p>
                  </a:txBody>
                  <a:tcPr/>
                </a:tc>
                <a:tc>
                  <a:txBody>
                    <a:bodyPr/>
                    <a:lstStyle/>
                    <a:p>
                      <a:pPr algn="ctr" fontAlgn="ctr"/>
                      <a:r>
                        <a:rPr lang="en-IN" sz="1300" b="0" u="none" strike="noStrike">
                          <a:effectLst/>
                        </a:rPr>
                        <a:t>USER 1</a:t>
                      </a:r>
                      <a:endParaRPr lang="en-IN" sz="1300" b="0" i="0" u="none" strike="noStrike">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8</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7</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14</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18</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15</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22</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20</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19</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11</a:t>
                      </a:r>
                      <a:endParaRPr lang="en-IN" sz="1300" b="0" i="0" u="none" strike="noStrike">
                        <a:solidFill>
                          <a:srgbClr val="333333"/>
                        </a:solidFill>
                        <a:effectLst/>
                        <a:latin typeface="Verdana" panose="020B0604030504040204" pitchFamily="34" charset="0"/>
                      </a:endParaRPr>
                    </a:p>
                  </a:txBody>
                  <a:tcPr marL="0" marR="0" marT="0" marB="0" anchor="ctr"/>
                </a:tc>
                <a:extLst>
                  <a:ext uri="{0D108BD9-81ED-4DB2-BD59-A6C34878D82A}">
                    <a16:rowId xmlns:a16="http://schemas.microsoft.com/office/drawing/2014/main" val="154265265"/>
                  </a:ext>
                </a:extLst>
              </a:tr>
              <a:tr h="232665">
                <a:tc vMerge="1">
                  <a:txBody>
                    <a:bodyPr/>
                    <a:lstStyle/>
                    <a:p>
                      <a:endParaRPr lang="en-US"/>
                    </a:p>
                  </a:txBody>
                  <a:tcPr/>
                </a:tc>
                <a:tc>
                  <a:txBody>
                    <a:bodyPr/>
                    <a:lstStyle/>
                    <a:p>
                      <a:pPr algn="ctr" fontAlgn="ctr"/>
                      <a:r>
                        <a:rPr lang="en-IN" sz="1300" b="0" u="none" strike="noStrike">
                          <a:effectLst/>
                        </a:rPr>
                        <a:t>USER 2</a:t>
                      </a:r>
                      <a:endParaRPr lang="en-IN" sz="1300" b="0" i="0" u="none" strike="noStrike">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8</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7</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14</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18</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15</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22</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20</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19</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15</a:t>
                      </a:r>
                      <a:endParaRPr lang="en-IN" sz="1300" b="0" i="0" u="none" strike="noStrike">
                        <a:solidFill>
                          <a:srgbClr val="333333"/>
                        </a:solidFill>
                        <a:effectLst/>
                        <a:latin typeface="Verdana" panose="020B0604030504040204" pitchFamily="34" charset="0"/>
                      </a:endParaRPr>
                    </a:p>
                  </a:txBody>
                  <a:tcPr marL="0" marR="0" marT="0" marB="0" anchor="ctr"/>
                </a:tc>
                <a:extLst>
                  <a:ext uri="{0D108BD9-81ED-4DB2-BD59-A6C34878D82A}">
                    <a16:rowId xmlns:a16="http://schemas.microsoft.com/office/drawing/2014/main" val="2502808159"/>
                  </a:ext>
                </a:extLst>
              </a:tr>
              <a:tr h="232665">
                <a:tc vMerge="1">
                  <a:txBody>
                    <a:bodyPr/>
                    <a:lstStyle/>
                    <a:p>
                      <a:endParaRPr lang="en-US"/>
                    </a:p>
                  </a:txBody>
                  <a:tcPr/>
                </a:tc>
                <a:tc>
                  <a:txBody>
                    <a:bodyPr/>
                    <a:lstStyle/>
                    <a:p>
                      <a:pPr algn="ctr" fontAlgn="ctr"/>
                      <a:r>
                        <a:rPr lang="en-IN" sz="1300" b="0" u="none" strike="noStrike">
                          <a:effectLst/>
                        </a:rPr>
                        <a:t>USER 3</a:t>
                      </a:r>
                      <a:endParaRPr lang="en-IN" sz="1300" b="0" i="0" u="none" strike="noStrike">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9</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6</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12</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8</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21</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14</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8</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19</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14</a:t>
                      </a:r>
                      <a:endParaRPr lang="en-IN" sz="1300" b="0" i="0" u="none" strike="noStrike">
                        <a:solidFill>
                          <a:srgbClr val="333333"/>
                        </a:solidFill>
                        <a:effectLst/>
                        <a:latin typeface="Verdana" panose="020B0604030504040204" pitchFamily="34" charset="0"/>
                      </a:endParaRPr>
                    </a:p>
                  </a:txBody>
                  <a:tcPr marL="0" marR="0" marT="0" marB="0" anchor="ctr"/>
                </a:tc>
                <a:extLst>
                  <a:ext uri="{0D108BD9-81ED-4DB2-BD59-A6C34878D82A}">
                    <a16:rowId xmlns:a16="http://schemas.microsoft.com/office/drawing/2014/main" val="230411554"/>
                  </a:ext>
                </a:extLst>
              </a:tr>
              <a:tr h="232665">
                <a:tc vMerge="1">
                  <a:txBody>
                    <a:bodyPr/>
                    <a:lstStyle/>
                    <a:p>
                      <a:endParaRPr lang="en-US"/>
                    </a:p>
                  </a:txBody>
                  <a:tcPr/>
                </a:tc>
                <a:tc>
                  <a:txBody>
                    <a:bodyPr/>
                    <a:lstStyle/>
                    <a:p>
                      <a:pPr algn="ctr" fontAlgn="ctr"/>
                      <a:r>
                        <a:rPr lang="en-IN" sz="1300" b="0" u="none" strike="noStrike">
                          <a:effectLst/>
                        </a:rPr>
                        <a:t>USER 4</a:t>
                      </a:r>
                      <a:endParaRPr lang="en-IN" sz="1300" b="0" i="0" u="none" strike="noStrike">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6</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6</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14</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8</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11</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21</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8</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11</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15</a:t>
                      </a:r>
                      <a:endParaRPr lang="en-IN" sz="1300" b="0" i="0" u="none" strike="noStrike">
                        <a:solidFill>
                          <a:srgbClr val="333333"/>
                        </a:solidFill>
                        <a:effectLst/>
                        <a:latin typeface="Verdana" panose="020B0604030504040204" pitchFamily="34" charset="0"/>
                      </a:endParaRPr>
                    </a:p>
                  </a:txBody>
                  <a:tcPr marL="0" marR="0" marT="0" marB="0" anchor="ctr"/>
                </a:tc>
                <a:extLst>
                  <a:ext uri="{0D108BD9-81ED-4DB2-BD59-A6C34878D82A}">
                    <a16:rowId xmlns:a16="http://schemas.microsoft.com/office/drawing/2014/main" val="3815295058"/>
                  </a:ext>
                </a:extLst>
              </a:tr>
              <a:tr h="232665">
                <a:tc vMerge="1">
                  <a:txBody>
                    <a:bodyPr/>
                    <a:lstStyle/>
                    <a:p>
                      <a:endParaRPr lang="en-US"/>
                    </a:p>
                  </a:txBody>
                  <a:tcPr/>
                </a:tc>
                <a:tc>
                  <a:txBody>
                    <a:bodyPr/>
                    <a:lstStyle/>
                    <a:p>
                      <a:pPr algn="ctr" fontAlgn="ctr"/>
                      <a:r>
                        <a:rPr lang="en-IN" sz="1300" b="0" u="none" strike="noStrike">
                          <a:effectLst/>
                        </a:rPr>
                        <a:t>USER 5</a:t>
                      </a:r>
                      <a:endParaRPr lang="en-IN" sz="1300" b="0" i="0" u="none" strike="noStrike">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6</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6</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14</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18</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15</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22</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15</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19</a:t>
                      </a:r>
                      <a:endParaRPr lang="en-IN" sz="1300" b="0"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0" u="none" strike="noStrike">
                          <a:solidFill>
                            <a:srgbClr val="333333"/>
                          </a:solidFill>
                          <a:effectLst/>
                        </a:rPr>
                        <a:t>15</a:t>
                      </a:r>
                      <a:endParaRPr lang="en-IN" sz="1300" b="0" i="0" u="none" strike="noStrike">
                        <a:solidFill>
                          <a:srgbClr val="333333"/>
                        </a:solidFill>
                        <a:effectLst/>
                        <a:latin typeface="Verdana" panose="020B0604030504040204" pitchFamily="34" charset="0"/>
                      </a:endParaRPr>
                    </a:p>
                  </a:txBody>
                  <a:tcPr marL="0" marR="0" marT="0" marB="0" anchor="ctr"/>
                </a:tc>
                <a:extLst>
                  <a:ext uri="{0D108BD9-81ED-4DB2-BD59-A6C34878D82A}">
                    <a16:rowId xmlns:a16="http://schemas.microsoft.com/office/drawing/2014/main" val="3879906020"/>
                  </a:ext>
                </a:extLst>
              </a:tr>
              <a:tr h="232665">
                <a:tc vMerge="1">
                  <a:txBody>
                    <a:bodyPr/>
                    <a:lstStyle/>
                    <a:p>
                      <a:endParaRPr lang="en-US"/>
                    </a:p>
                  </a:txBody>
                  <a:tcPr/>
                </a:tc>
                <a:tc>
                  <a:txBody>
                    <a:bodyPr/>
                    <a:lstStyle/>
                    <a:p>
                      <a:pPr algn="ctr" fontAlgn="ctr"/>
                      <a:r>
                        <a:rPr lang="en-IN" sz="1300" b="0" u="none" strike="noStrike">
                          <a:effectLst/>
                        </a:rPr>
                        <a:t>Avg</a:t>
                      </a:r>
                      <a:endParaRPr lang="en-IN" sz="1300" b="0" i="0" u="none" strike="noStrike">
                        <a:effectLst/>
                        <a:latin typeface="Verdana" panose="020B0604030504040204" pitchFamily="34" charset="0"/>
                      </a:endParaRPr>
                    </a:p>
                  </a:txBody>
                  <a:tcPr marL="0" marR="0" marT="0" marB="0" anchor="ctr"/>
                </a:tc>
                <a:tc>
                  <a:txBody>
                    <a:bodyPr/>
                    <a:lstStyle/>
                    <a:p>
                      <a:pPr algn="ctr" fontAlgn="ctr"/>
                      <a:r>
                        <a:rPr lang="en-IN" sz="1300" b="1" u="none" strike="noStrike">
                          <a:effectLst/>
                        </a:rPr>
                        <a:t>8</a:t>
                      </a:r>
                      <a:endParaRPr lang="en-IN" sz="1300" b="1" i="0" u="none" strike="noStrike">
                        <a:effectLst/>
                        <a:latin typeface="Verdana" panose="020B0604030504040204" pitchFamily="34" charset="0"/>
                      </a:endParaRPr>
                    </a:p>
                  </a:txBody>
                  <a:tcPr marL="0" marR="0" marT="0" marB="0" anchor="ctr"/>
                </a:tc>
                <a:tc>
                  <a:txBody>
                    <a:bodyPr/>
                    <a:lstStyle/>
                    <a:p>
                      <a:pPr algn="ctr" fontAlgn="ctr"/>
                      <a:r>
                        <a:rPr lang="en-IN" sz="1300" b="1" u="none" strike="noStrike">
                          <a:effectLst/>
                        </a:rPr>
                        <a:t>6</a:t>
                      </a:r>
                      <a:endParaRPr lang="en-IN" sz="1300" b="1" i="0" u="none" strike="noStrike">
                        <a:effectLst/>
                        <a:latin typeface="Verdana" panose="020B0604030504040204" pitchFamily="34" charset="0"/>
                      </a:endParaRPr>
                    </a:p>
                  </a:txBody>
                  <a:tcPr marL="0" marR="0" marT="0" marB="0" anchor="ctr"/>
                </a:tc>
                <a:tc>
                  <a:txBody>
                    <a:bodyPr/>
                    <a:lstStyle/>
                    <a:p>
                      <a:pPr algn="ctr" fontAlgn="ctr"/>
                      <a:r>
                        <a:rPr lang="en-IN" sz="1300" b="1" u="none" strike="noStrike">
                          <a:effectLst/>
                        </a:rPr>
                        <a:t>14</a:t>
                      </a:r>
                      <a:endParaRPr lang="en-IN" sz="1300" b="1" i="0" u="none" strike="noStrike">
                        <a:effectLst/>
                        <a:latin typeface="Verdana" panose="020B0604030504040204" pitchFamily="34" charset="0"/>
                      </a:endParaRPr>
                    </a:p>
                  </a:txBody>
                  <a:tcPr marL="0" marR="0" marT="0" marB="0" anchor="ctr"/>
                </a:tc>
                <a:tc>
                  <a:txBody>
                    <a:bodyPr/>
                    <a:lstStyle/>
                    <a:p>
                      <a:pPr algn="ctr" fontAlgn="ctr"/>
                      <a:r>
                        <a:rPr lang="en-IN" sz="1300" b="1" u="none" strike="noStrike">
                          <a:effectLst/>
                        </a:rPr>
                        <a:t>14</a:t>
                      </a:r>
                      <a:endParaRPr lang="en-IN" sz="1300" b="1" i="0" u="none" strike="noStrike">
                        <a:effectLst/>
                        <a:latin typeface="Verdana" panose="020B0604030504040204" pitchFamily="34" charset="0"/>
                      </a:endParaRPr>
                    </a:p>
                  </a:txBody>
                  <a:tcPr marL="0" marR="0" marT="0" marB="0" anchor="ctr"/>
                </a:tc>
                <a:tc>
                  <a:txBody>
                    <a:bodyPr/>
                    <a:lstStyle/>
                    <a:p>
                      <a:pPr algn="ctr" fontAlgn="ctr"/>
                      <a:r>
                        <a:rPr lang="en-IN" sz="1300" b="1" u="none" strike="noStrike">
                          <a:effectLst/>
                        </a:rPr>
                        <a:t>15</a:t>
                      </a:r>
                      <a:endParaRPr lang="en-IN" sz="1300" b="1" i="0" u="none" strike="noStrike">
                        <a:effectLst/>
                        <a:latin typeface="Verdana" panose="020B0604030504040204" pitchFamily="34" charset="0"/>
                      </a:endParaRPr>
                    </a:p>
                  </a:txBody>
                  <a:tcPr marL="0" marR="0" marT="0" marB="0" anchor="ctr"/>
                </a:tc>
                <a:tc>
                  <a:txBody>
                    <a:bodyPr/>
                    <a:lstStyle/>
                    <a:p>
                      <a:pPr algn="ctr" fontAlgn="ctr"/>
                      <a:r>
                        <a:rPr lang="en-IN" sz="1300" b="1" u="none" strike="noStrike">
                          <a:effectLst/>
                        </a:rPr>
                        <a:t>20</a:t>
                      </a:r>
                      <a:endParaRPr lang="en-IN" sz="1300" b="1" i="0" u="none" strike="noStrike">
                        <a:effectLst/>
                        <a:latin typeface="Verdana" panose="020B0604030504040204" pitchFamily="34" charset="0"/>
                      </a:endParaRPr>
                    </a:p>
                  </a:txBody>
                  <a:tcPr marL="0" marR="0" marT="0" marB="0" anchor="ctr"/>
                </a:tc>
                <a:tc>
                  <a:txBody>
                    <a:bodyPr/>
                    <a:lstStyle/>
                    <a:p>
                      <a:pPr algn="ctr" fontAlgn="ctr"/>
                      <a:r>
                        <a:rPr lang="en-IN" sz="1300" b="1" u="none" strike="noStrike">
                          <a:effectLst/>
                        </a:rPr>
                        <a:t>14</a:t>
                      </a:r>
                      <a:endParaRPr lang="en-IN" sz="1300" b="1" i="0" u="none" strike="noStrike">
                        <a:effectLst/>
                        <a:latin typeface="Verdana" panose="020B0604030504040204" pitchFamily="34" charset="0"/>
                      </a:endParaRPr>
                    </a:p>
                  </a:txBody>
                  <a:tcPr marL="0" marR="0" marT="0" marB="0" anchor="ctr"/>
                </a:tc>
                <a:tc>
                  <a:txBody>
                    <a:bodyPr/>
                    <a:lstStyle/>
                    <a:p>
                      <a:pPr algn="ctr" fontAlgn="ctr"/>
                      <a:r>
                        <a:rPr lang="en-IN" sz="1300" b="1" u="none" strike="noStrike">
                          <a:effectLst/>
                        </a:rPr>
                        <a:t>17</a:t>
                      </a:r>
                      <a:endParaRPr lang="en-IN" sz="1300" b="1" i="0" u="none" strike="noStrike">
                        <a:effectLst/>
                        <a:latin typeface="Verdana" panose="020B0604030504040204" pitchFamily="34" charset="0"/>
                      </a:endParaRPr>
                    </a:p>
                  </a:txBody>
                  <a:tcPr marL="0" marR="0" marT="0" marB="0" anchor="ctr"/>
                </a:tc>
                <a:tc>
                  <a:txBody>
                    <a:bodyPr/>
                    <a:lstStyle/>
                    <a:p>
                      <a:pPr algn="ctr" fontAlgn="ctr"/>
                      <a:r>
                        <a:rPr lang="en-IN" sz="1300" b="1" u="none" strike="noStrike">
                          <a:effectLst/>
                        </a:rPr>
                        <a:t>14</a:t>
                      </a:r>
                      <a:endParaRPr lang="en-IN" sz="1300" b="1" i="0" u="none" strike="noStrike">
                        <a:effectLst/>
                        <a:latin typeface="Verdana" panose="020B0604030504040204" pitchFamily="34" charset="0"/>
                      </a:endParaRPr>
                    </a:p>
                  </a:txBody>
                  <a:tcPr marL="0" marR="0" marT="0" marB="0" anchor="ctr"/>
                </a:tc>
                <a:extLst>
                  <a:ext uri="{0D108BD9-81ED-4DB2-BD59-A6C34878D82A}">
                    <a16:rowId xmlns:a16="http://schemas.microsoft.com/office/drawing/2014/main" val="869308631"/>
                  </a:ext>
                </a:extLst>
              </a:tr>
              <a:tr h="431281">
                <a:tc>
                  <a:txBody>
                    <a:bodyPr/>
                    <a:lstStyle/>
                    <a:p>
                      <a:pPr algn="ctr" fontAlgn="ctr"/>
                      <a:r>
                        <a:rPr lang="en-IN" sz="1300" b="0" u="none" strike="noStrike">
                          <a:effectLst/>
                        </a:rPr>
                        <a:t> </a:t>
                      </a:r>
                      <a:endParaRPr lang="en-IN" sz="1300" b="0" i="0" u="none" strike="noStrike">
                        <a:effectLst/>
                        <a:latin typeface="Verdana" panose="020B0604030504040204" pitchFamily="34" charset="0"/>
                      </a:endParaRPr>
                    </a:p>
                  </a:txBody>
                  <a:tcPr marL="0" marR="0" marT="0" marB="0" anchor="ctr"/>
                </a:tc>
                <a:tc>
                  <a:txBody>
                    <a:bodyPr/>
                    <a:lstStyle/>
                    <a:p>
                      <a:pPr algn="ctr" fontAlgn="ctr"/>
                      <a:r>
                        <a:rPr lang="en-IN" sz="1300" b="0" u="none" strike="noStrike">
                          <a:effectLst/>
                        </a:rPr>
                        <a:t>STD . Deviation</a:t>
                      </a:r>
                      <a:endParaRPr lang="en-IN" sz="1300" b="0" i="0" u="none" strike="noStrike">
                        <a:effectLst/>
                        <a:latin typeface="Verdana" panose="020B0604030504040204" pitchFamily="34" charset="0"/>
                      </a:endParaRPr>
                    </a:p>
                  </a:txBody>
                  <a:tcPr marL="0" marR="0" marT="0" marB="0" anchor="ctr"/>
                </a:tc>
                <a:tc>
                  <a:txBody>
                    <a:bodyPr/>
                    <a:lstStyle/>
                    <a:p>
                      <a:pPr algn="ctr" fontAlgn="ctr"/>
                      <a:r>
                        <a:rPr lang="en-IN" sz="1300" b="1" u="none" strike="noStrike">
                          <a:solidFill>
                            <a:srgbClr val="000000"/>
                          </a:solidFill>
                          <a:effectLst/>
                        </a:rPr>
                        <a:t>1.2</a:t>
                      </a:r>
                      <a:endParaRPr lang="en-IN" sz="13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IN" sz="1300" b="1" u="none" strike="noStrike">
                          <a:solidFill>
                            <a:srgbClr val="000000"/>
                          </a:solidFill>
                          <a:effectLst/>
                        </a:rPr>
                        <a:t>0.489897949</a:t>
                      </a:r>
                      <a:endParaRPr lang="en-IN" sz="13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IN" sz="1300" b="1" u="none" strike="noStrike">
                          <a:solidFill>
                            <a:srgbClr val="000000"/>
                          </a:solidFill>
                          <a:effectLst/>
                        </a:rPr>
                        <a:t>0.8</a:t>
                      </a:r>
                      <a:endParaRPr lang="en-IN" sz="13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IN" sz="1300" b="1" u="none" strike="noStrike">
                          <a:solidFill>
                            <a:srgbClr val="000000"/>
                          </a:solidFill>
                          <a:effectLst/>
                        </a:rPr>
                        <a:t>4.89897949</a:t>
                      </a:r>
                      <a:endParaRPr lang="en-IN" sz="13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IN" sz="1300" b="1" u="none" strike="noStrike">
                          <a:solidFill>
                            <a:srgbClr val="000000"/>
                          </a:solidFill>
                          <a:effectLst/>
                        </a:rPr>
                        <a:t>3.2</a:t>
                      </a:r>
                      <a:endParaRPr lang="en-IN" sz="13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IN" sz="1300" b="1" u="none" strike="noStrike">
                          <a:solidFill>
                            <a:srgbClr val="000000"/>
                          </a:solidFill>
                          <a:effectLst/>
                        </a:rPr>
                        <a:t>3.12409987</a:t>
                      </a:r>
                      <a:endParaRPr lang="en-IN" sz="13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IN" sz="1300" b="1" u="none" strike="noStrike">
                          <a:solidFill>
                            <a:srgbClr val="000000"/>
                          </a:solidFill>
                          <a:effectLst/>
                        </a:rPr>
                        <a:t>5.38144962</a:t>
                      </a:r>
                      <a:endParaRPr lang="en-IN" sz="13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IN" sz="1300" b="1" u="none" strike="noStrike">
                          <a:solidFill>
                            <a:srgbClr val="000000"/>
                          </a:solidFill>
                          <a:effectLst/>
                        </a:rPr>
                        <a:t>3.2</a:t>
                      </a:r>
                      <a:endParaRPr lang="en-IN" sz="13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IN" sz="1300" b="1" u="none" strike="noStrike">
                          <a:solidFill>
                            <a:srgbClr val="000000"/>
                          </a:solidFill>
                          <a:effectLst/>
                        </a:rPr>
                        <a:t>1.54919334</a:t>
                      </a:r>
                      <a:endParaRPr lang="en-IN" sz="1300" b="1"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1217689764"/>
                  </a:ext>
                </a:extLst>
              </a:tr>
              <a:tr h="232665">
                <a:tc>
                  <a:txBody>
                    <a:bodyPr/>
                    <a:lstStyle/>
                    <a:p>
                      <a:pPr algn="ctr" fontAlgn="ctr"/>
                      <a:r>
                        <a:rPr lang="en-IN" sz="1300" b="0" u="none" strike="noStrike">
                          <a:effectLst/>
                        </a:rPr>
                        <a:t> </a:t>
                      </a:r>
                      <a:endParaRPr lang="en-IN" sz="1300" b="0" i="0" u="none" strike="noStrike">
                        <a:effectLst/>
                        <a:latin typeface="Verdana" panose="020B0604030504040204" pitchFamily="34" charset="0"/>
                      </a:endParaRPr>
                    </a:p>
                  </a:txBody>
                  <a:tcPr marL="0" marR="0" marT="0" marB="0" anchor="ctr"/>
                </a:tc>
                <a:tc>
                  <a:txBody>
                    <a:bodyPr/>
                    <a:lstStyle/>
                    <a:p>
                      <a:pPr algn="ctr" fontAlgn="ctr"/>
                      <a:r>
                        <a:rPr lang="en-IN" sz="1300" b="0" u="none" strike="noStrike">
                          <a:effectLst/>
                        </a:rPr>
                        <a:t>HIGH</a:t>
                      </a:r>
                      <a:endParaRPr lang="en-IN" sz="1300" b="0" i="0" u="none" strike="noStrike">
                        <a:effectLst/>
                        <a:latin typeface="Verdana" panose="020B0604030504040204" pitchFamily="34" charset="0"/>
                      </a:endParaRPr>
                    </a:p>
                  </a:txBody>
                  <a:tcPr marL="0" marR="0" marT="0" marB="0" anchor="ctr"/>
                </a:tc>
                <a:tc>
                  <a:txBody>
                    <a:bodyPr/>
                    <a:lstStyle/>
                    <a:p>
                      <a:pPr algn="ctr" fontAlgn="ctr"/>
                      <a:r>
                        <a:rPr lang="en-IN" sz="1300" b="1" u="none" strike="noStrike">
                          <a:solidFill>
                            <a:srgbClr val="333333"/>
                          </a:solidFill>
                          <a:effectLst/>
                        </a:rPr>
                        <a:t>10</a:t>
                      </a:r>
                      <a:endParaRPr lang="en-IN" sz="1300" b="1"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1" u="none" strike="noStrike">
                          <a:solidFill>
                            <a:srgbClr val="333333"/>
                          </a:solidFill>
                          <a:effectLst/>
                        </a:rPr>
                        <a:t>7</a:t>
                      </a:r>
                      <a:endParaRPr lang="en-IN" sz="1300" b="1"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1" u="none" strike="noStrike">
                          <a:solidFill>
                            <a:srgbClr val="333333"/>
                          </a:solidFill>
                          <a:effectLst/>
                        </a:rPr>
                        <a:t>16</a:t>
                      </a:r>
                      <a:endParaRPr lang="en-IN" sz="1300" b="1"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1" u="none" strike="noStrike">
                          <a:effectLst/>
                        </a:rPr>
                        <a:t>23,408</a:t>
                      </a:r>
                      <a:endParaRPr lang="en-IN" sz="1300" b="1" i="0" u="none" strike="noStrike">
                        <a:effectLst/>
                        <a:latin typeface="Verdana" panose="020B0604030504040204" pitchFamily="34" charset="0"/>
                      </a:endParaRPr>
                    </a:p>
                  </a:txBody>
                  <a:tcPr marL="0" marR="0" marT="0" marB="0" anchor="ctr"/>
                </a:tc>
                <a:tc>
                  <a:txBody>
                    <a:bodyPr/>
                    <a:lstStyle/>
                    <a:p>
                      <a:pPr algn="ctr" fontAlgn="ctr"/>
                      <a:r>
                        <a:rPr lang="en-IN" sz="1300" b="1" u="none" strike="noStrike">
                          <a:solidFill>
                            <a:srgbClr val="333333"/>
                          </a:solidFill>
                          <a:effectLst/>
                        </a:rPr>
                        <a:t>21</a:t>
                      </a:r>
                      <a:endParaRPr lang="en-IN" sz="1300" b="1"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1" u="none" strike="noStrike">
                          <a:solidFill>
                            <a:srgbClr val="333333"/>
                          </a:solidFill>
                          <a:effectLst/>
                        </a:rPr>
                        <a:t>26</a:t>
                      </a:r>
                      <a:endParaRPr lang="en-IN" sz="1300" b="1"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1" u="none" strike="noStrike">
                          <a:solidFill>
                            <a:srgbClr val="333333"/>
                          </a:solidFill>
                          <a:effectLst/>
                        </a:rPr>
                        <a:t>25</a:t>
                      </a:r>
                      <a:endParaRPr lang="en-IN" sz="1300" b="1"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1" u="none" strike="noStrike">
                          <a:solidFill>
                            <a:srgbClr val="333333"/>
                          </a:solidFill>
                          <a:effectLst/>
                        </a:rPr>
                        <a:t>23</a:t>
                      </a:r>
                      <a:endParaRPr lang="en-IN" sz="1300" b="1"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1" u="none" strike="noStrike">
                          <a:solidFill>
                            <a:srgbClr val="333333"/>
                          </a:solidFill>
                          <a:effectLst/>
                        </a:rPr>
                        <a:t>17</a:t>
                      </a:r>
                      <a:endParaRPr lang="en-IN" sz="1300" b="1" i="0" u="none" strike="noStrike">
                        <a:solidFill>
                          <a:srgbClr val="333333"/>
                        </a:solidFill>
                        <a:effectLst/>
                        <a:latin typeface="Verdana" panose="020B0604030504040204" pitchFamily="34" charset="0"/>
                      </a:endParaRPr>
                    </a:p>
                  </a:txBody>
                  <a:tcPr marL="0" marR="0" marT="0" marB="0" anchor="ctr"/>
                </a:tc>
                <a:extLst>
                  <a:ext uri="{0D108BD9-81ED-4DB2-BD59-A6C34878D82A}">
                    <a16:rowId xmlns:a16="http://schemas.microsoft.com/office/drawing/2014/main" val="2330194087"/>
                  </a:ext>
                </a:extLst>
              </a:tr>
              <a:tr h="232665">
                <a:tc>
                  <a:txBody>
                    <a:bodyPr/>
                    <a:lstStyle/>
                    <a:p>
                      <a:pPr algn="ctr" fontAlgn="ctr"/>
                      <a:r>
                        <a:rPr lang="en-IN" sz="1300" b="0" u="none" strike="noStrike">
                          <a:effectLst/>
                        </a:rPr>
                        <a:t> </a:t>
                      </a:r>
                      <a:endParaRPr lang="en-IN" sz="1300" b="0" i="0" u="none" strike="noStrike">
                        <a:effectLst/>
                        <a:latin typeface="Verdana" panose="020B0604030504040204" pitchFamily="34" charset="0"/>
                      </a:endParaRPr>
                    </a:p>
                  </a:txBody>
                  <a:tcPr marL="0" marR="0" marT="0" marB="0" anchor="ctr"/>
                </a:tc>
                <a:tc>
                  <a:txBody>
                    <a:bodyPr/>
                    <a:lstStyle/>
                    <a:p>
                      <a:pPr algn="ctr" fontAlgn="ctr"/>
                      <a:r>
                        <a:rPr lang="en-IN" sz="1300" b="0" u="none" strike="noStrike">
                          <a:effectLst/>
                        </a:rPr>
                        <a:t>LOW</a:t>
                      </a:r>
                      <a:endParaRPr lang="en-IN" sz="1300" b="0" i="0" u="none" strike="noStrike">
                        <a:effectLst/>
                        <a:latin typeface="Verdana" panose="020B0604030504040204" pitchFamily="34" charset="0"/>
                      </a:endParaRPr>
                    </a:p>
                  </a:txBody>
                  <a:tcPr marL="0" marR="0" marT="0" marB="0" anchor="ctr"/>
                </a:tc>
                <a:tc>
                  <a:txBody>
                    <a:bodyPr/>
                    <a:lstStyle/>
                    <a:p>
                      <a:pPr algn="ctr" fontAlgn="ctr"/>
                      <a:r>
                        <a:rPr lang="en-IN" sz="1300" b="1" u="none" strike="noStrike">
                          <a:solidFill>
                            <a:srgbClr val="333333"/>
                          </a:solidFill>
                          <a:effectLst/>
                        </a:rPr>
                        <a:t>6</a:t>
                      </a:r>
                      <a:endParaRPr lang="en-IN" sz="1300" b="1"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1" u="none" strike="noStrike">
                          <a:solidFill>
                            <a:srgbClr val="333333"/>
                          </a:solidFill>
                          <a:effectLst/>
                        </a:rPr>
                        <a:t>5</a:t>
                      </a:r>
                      <a:endParaRPr lang="en-IN" sz="1300" b="1"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1" u="none" strike="noStrike">
                          <a:solidFill>
                            <a:srgbClr val="333333"/>
                          </a:solidFill>
                          <a:effectLst/>
                        </a:rPr>
                        <a:t>12</a:t>
                      </a:r>
                      <a:endParaRPr lang="en-IN" sz="1300" b="1"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1" u="none" strike="noStrike">
                          <a:solidFill>
                            <a:srgbClr val="333333"/>
                          </a:solidFill>
                          <a:effectLst/>
                        </a:rPr>
                        <a:t>5</a:t>
                      </a:r>
                      <a:endParaRPr lang="en-IN" sz="1300" b="1"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1" u="none" strike="noStrike">
                          <a:solidFill>
                            <a:srgbClr val="333333"/>
                          </a:solidFill>
                          <a:effectLst/>
                        </a:rPr>
                        <a:t>9</a:t>
                      </a:r>
                      <a:endParaRPr lang="en-IN" sz="1300" b="1"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1" u="none" strike="noStrike">
                          <a:solidFill>
                            <a:srgbClr val="333333"/>
                          </a:solidFill>
                          <a:effectLst/>
                        </a:rPr>
                        <a:t>14</a:t>
                      </a:r>
                      <a:endParaRPr lang="en-IN" sz="1300" b="1"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1" u="none" strike="noStrike">
                          <a:solidFill>
                            <a:srgbClr val="333333"/>
                          </a:solidFill>
                          <a:effectLst/>
                        </a:rPr>
                        <a:t>3</a:t>
                      </a:r>
                      <a:endParaRPr lang="en-IN" sz="1300" b="1"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1" u="none" strike="noStrike">
                          <a:solidFill>
                            <a:srgbClr val="333333"/>
                          </a:solidFill>
                          <a:effectLst/>
                        </a:rPr>
                        <a:t>11</a:t>
                      </a:r>
                      <a:endParaRPr lang="en-IN" sz="1300" b="1" i="0" u="none" strike="noStrike">
                        <a:solidFill>
                          <a:srgbClr val="333333"/>
                        </a:solidFill>
                        <a:effectLst/>
                        <a:latin typeface="Verdana" panose="020B0604030504040204" pitchFamily="34" charset="0"/>
                      </a:endParaRPr>
                    </a:p>
                  </a:txBody>
                  <a:tcPr marL="0" marR="0" marT="0" marB="0" anchor="ctr"/>
                </a:tc>
                <a:tc>
                  <a:txBody>
                    <a:bodyPr/>
                    <a:lstStyle/>
                    <a:p>
                      <a:pPr algn="ctr" fontAlgn="ctr"/>
                      <a:r>
                        <a:rPr lang="en-IN" sz="1300" b="1" u="none" strike="noStrike">
                          <a:solidFill>
                            <a:srgbClr val="333333"/>
                          </a:solidFill>
                          <a:effectLst/>
                        </a:rPr>
                        <a:t>11</a:t>
                      </a:r>
                      <a:endParaRPr lang="en-IN" sz="1300" b="1" i="0" u="none" strike="noStrike">
                        <a:solidFill>
                          <a:srgbClr val="333333"/>
                        </a:solidFill>
                        <a:effectLst/>
                        <a:latin typeface="Verdana" panose="020B0604030504040204" pitchFamily="34" charset="0"/>
                      </a:endParaRPr>
                    </a:p>
                  </a:txBody>
                  <a:tcPr marL="0" marR="0" marT="0" marB="0" anchor="ctr"/>
                </a:tc>
                <a:extLst>
                  <a:ext uri="{0D108BD9-81ED-4DB2-BD59-A6C34878D82A}">
                    <a16:rowId xmlns:a16="http://schemas.microsoft.com/office/drawing/2014/main" val="408966539"/>
                  </a:ext>
                </a:extLst>
              </a:tr>
            </a:tbl>
          </a:graphicData>
        </a:graphic>
      </p:graphicFrame>
      <p:sp>
        <p:nvSpPr>
          <p:cNvPr id="4" name="TextBox 3">
            <a:extLst>
              <a:ext uri="{FF2B5EF4-FFF2-40B4-BE49-F238E27FC236}">
                <a16:creationId xmlns:a16="http://schemas.microsoft.com/office/drawing/2014/main" id="{7AFB2A51-02D8-0B40-8F98-C1BC72085B97}"/>
              </a:ext>
            </a:extLst>
          </p:cNvPr>
          <p:cNvSpPr txBox="1"/>
          <p:nvPr/>
        </p:nvSpPr>
        <p:spPr>
          <a:xfrm>
            <a:off x="10560139" y="653532"/>
            <a:ext cx="441146" cy="369332"/>
          </a:xfrm>
          <a:prstGeom prst="rect">
            <a:avLst/>
          </a:prstGeom>
          <a:noFill/>
        </p:spPr>
        <p:txBody>
          <a:bodyPr wrap="none" rtlCol="0">
            <a:spAutoFit/>
          </a:bodyPr>
          <a:lstStyle/>
          <a:p>
            <a:r>
              <a:rPr lang="en-US" dirty="0">
                <a:solidFill>
                  <a:schemeClr val="bg1"/>
                </a:solidFill>
              </a:rPr>
              <a:t>15</a:t>
            </a:r>
          </a:p>
        </p:txBody>
      </p:sp>
    </p:spTree>
    <p:extLst>
      <p:ext uri="{BB962C8B-B14F-4D97-AF65-F5344CB8AC3E}">
        <p14:creationId xmlns:p14="http://schemas.microsoft.com/office/powerpoint/2010/main" val="247543789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D27CF008-4B18-436D-B2D5-C1346C124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E22DAD8-5F67-4B73-ADA9-06EF381F7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6"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pic>
        <p:nvPicPr>
          <p:cNvPr id="5" name="Content Placeholder 4" descr="A screenshot of a cell phone&#10;&#10;Description automatically generated">
            <a:extLst>
              <a:ext uri="{FF2B5EF4-FFF2-40B4-BE49-F238E27FC236}">
                <a16:creationId xmlns:a16="http://schemas.microsoft.com/office/drawing/2014/main" id="{A4B340AF-EF94-684D-BCA0-4159621E96A1}"/>
              </a:ext>
            </a:extLst>
          </p:cNvPr>
          <p:cNvPicPr>
            <a:picLocks noGrp="1" noChangeAspect="1"/>
          </p:cNvPicPr>
          <p:nvPr>
            <p:ph idx="1"/>
          </p:nvPr>
        </p:nvPicPr>
        <p:blipFill>
          <a:blip r:embed="rId6"/>
          <a:stretch>
            <a:fillRect/>
          </a:stretch>
        </p:blipFill>
        <p:spPr>
          <a:xfrm>
            <a:off x="635458" y="640081"/>
            <a:ext cx="7567456" cy="3291844"/>
          </a:xfrm>
          <a:prstGeom prst="rect">
            <a:avLst/>
          </a:prstGeom>
          <a:effectLst/>
        </p:spPr>
      </p:pic>
      <p:sp>
        <p:nvSpPr>
          <p:cNvPr id="28" name="Freeform: Shape 27">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33986-96EE-7C49-98A6-A7F0ED6D13CE}"/>
              </a:ext>
            </a:extLst>
          </p:cNvPr>
          <p:cNvSpPr>
            <a:spLocks noGrp="1"/>
          </p:cNvSpPr>
          <p:nvPr>
            <p:ph type="title"/>
          </p:nvPr>
        </p:nvSpPr>
        <p:spPr>
          <a:xfrm>
            <a:off x="636916" y="4854346"/>
            <a:ext cx="9149350" cy="868026"/>
          </a:xfrm>
        </p:spPr>
        <p:txBody>
          <a:bodyPr vert="horz" lIns="91440" tIns="45720" rIns="91440" bIns="45720" rtlCol="0" anchor="b">
            <a:normAutofit/>
          </a:bodyPr>
          <a:lstStyle/>
          <a:p>
            <a:r>
              <a:rPr lang="en-US" sz="4800" b="0" i="0" kern="1200" dirty="0">
                <a:solidFill>
                  <a:srgbClr val="EBEBEB"/>
                </a:solidFill>
                <a:latin typeface="+mj-lt"/>
                <a:ea typeface="+mj-ea"/>
                <a:cs typeface="+mj-cs"/>
              </a:rPr>
              <a:t>Satisfaction</a:t>
            </a:r>
          </a:p>
        </p:txBody>
      </p:sp>
      <p:sp>
        <p:nvSpPr>
          <p:cNvPr id="4" name="TextBox 3">
            <a:extLst>
              <a:ext uri="{FF2B5EF4-FFF2-40B4-BE49-F238E27FC236}">
                <a16:creationId xmlns:a16="http://schemas.microsoft.com/office/drawing/2014/main" id="{AA9211A2-308A-BE42-ADA0-D0A407F58738}"/>
              </a:ext>
            </a:extLst>
          </p:cNvPr>
          <p:cNvSpPr txBox="1"/>
          <p:nvPr/>
        </p:nvSpPr>
        <p:spPr>
          <a:xfrm>
            <a:off x="10560139" y="653532"/>
            <a:ext cx="441146" cy="369332"/>
          </a:xfrm>
          <a:prstGeom prst="rect">
            <a:avLst/>
          </a:prstGeom>
          <a:noFill/>
        </p:spPr>
        <p:txBody>
          <a:bodyPr wrap="none" rtlCol="0">
            <a:spAutoFit/>
          </a:bodyPr>
          <a:lstStyle/>
          <a:p>
            <a:r>
              <a:rPr lang="en-US" dirty="0">
                <a:solidFill>
                  <a:schemeClr val="bg1"/>
                </a:solidFill>
              </a:rPr>
              <a:t>16</a:t>
            </a:r>
          </a:p>
        </p:txBody>
      </p:sp>
    </p:spTree>
    <p:extLst>
      <p:ext uri="{BB962C8B-B14F-4D97-AF65-F5344CB8AC3E}">
        <p14:creationId xmlns:p14="http://schemas.microsoft.com/office/powerpoint/2010/main" val="32782819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cxnSp>
        <p:nvCxnSpPr>
          <p:cNvPr id="23" name="Straight Connector 22">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B915C28-7301-EB4F-A669-5151D30999EA}"/>
              </a:ext>
            </a:extLst>
          </p:cNvPr>
          <p:cNvSpPr>
            <a:spLocks noGrp="1"/>
          </p:cNvSpPr>
          <p:nvPr>
            <p:ph type="title"/>
          </p:nvPr>
        </p:nvSpPr>
        <p:spPr>
          <a:xfrm>
            <a:off x="4654294" y="1266958"/>
            <a:ext cx="7118599" cy="4528457"/>
          </a:xfrm>
        </p:spPr>
        <p:txBody>
          <a:bodyPr vert="horz" lIns="91440" tIns="45720" rIns="91440" bIns="45720" rtlCol="0" anchor="ctr">
            <a:normAutofit/>
          </a:bodyPr>
          <a:lstStyle/>
          <a:p>
            <a:r>
              <a:rPr lang="en-US" sz="7200" b="0" i="0" kern="1200" dirty="0">
                <a:solidFill>
                  <a:schemeClr val="tx2"/>
                </a:solidFill>
                <a:latin typeface="+mj-lt"/>
                <a:ea typeface="+mj-ea"/>
                <a:cs typeface="+mj-cs"/>
              </a:rPr>
              <a:t>INTRODUCTION</a:t>
            </a:r>
          </a:p>
        </p:txBody>
      </p:sp>
      <p:sp>
        <p:nvSpPr>
          <p:cNvPr id="3" name="TextBox 2">
            <a:extLst>
              <a:ext uri="{FF2B5EF4-FFF2-40B4-BE49-F238E27FC236}">
                <a16:creationId xmlns:a16="http://schemas.microsoft.com/office/drawing/2014/main" id="{157FD373-6F64-DD40-8643-680F74E574D4}"/>
              </a:ext>
            </a:extLst>
          </p:cNvPr>
          <p:cNvSpPr txBox="1"/>
          <p:nvPr/>
        </p:nvSpPr>
        <p:spPr>
          <a:xfrm>
            <a:off x="10624259" y="693253"/>
            <a:ext cx="312906"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977228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9E0D53-078A-CB4F-85E5-27C0F06D924C}"/>
              </a:ext>
            </a:extLst>
          </p:cNvPr>
          <p:cNvSpPr>
            <a:spLocks noGrp="1"/>
          </p:cNvSpPr>
          <p:nvPr>
            <p:ph type="title"/>
          </p:nvPr>
        </p:nvSpPr>
        <p:spPr>
          <a:xfrm>
            <a:off x="8431389" y="1284553"/>
            <a:ext cx="3352375" cy="3066507"/>
          </a:xfrm>
        </p:spPr>
        <p:txBody>
          <a:bodyPr vert="horz" lIns="91440" tIns="45720" rIns="91440" bIns="45720" rtlCol="0" anchor="b">
            <a:normAutofit/>
          </a:bodyPr>
          <a:lstStyle/>
          <a:p>
            <a:r>
              <a:rPr lang="en-US" sz="5400" b="0" i="0" kern="1200" dirty="0">
                <a:solidFill>
                  <a:srgbClr val="EBEBEB"/>
                </a:solidFill>
                <a:latin typeface="+mj-lt"/>
                <a:ea typeface="+mj-ea"/>
                <a:cs typeface="+mj-cs"/>
              </a:rPr>
              <a:t>WORD </a:t>
            </a:r>
            <a:r>
              <a:rPr lang="en-US" sz="5400" dirty="0">
                <a:solidFill>
                  <a:srgbClr val="EBEBEB"/>
                </a:solidFill>
              </a:rPr>
              <a:t>ART</a:t>
            </a:r>
            <a:endParaRPr lang="en-US" sz="5400" b="0" i="0" kern="1200" dirty="0">
              <a:solidFill>
                <a:srgbClr val="EBEBEB"/>
              </a:solidFill>
              <a:latin typeface="+mj-lt"/>
              <a:ea typeface="+mj-ea"/>
              <a:cs typeface="+mj-cs"/>
            </a:endParaRPr>
          </a:p>
        </p:txBody>
      </p:sp>
      <p:sp>
        <p:nvSpPr>
          <p:cNvPr id="2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38EA84C4-3B37-2C49-A6F1-771BB037EC27}"/>
              </a:ext>
            </a:extLst>
          </p:cNvPr>
          <p:cNvSpPr txBox="1"/>
          <p:nvPr/>
        </p:nvSpPr>
        <p:spPr>
          <a:xfrm>
            <a:off x="10560139" y="730555"/>
            <a:ext cx="441146" cy="369332"/>
          </a:xfrm>
          <a:prstGeom prst="rect">
            <a:avLst/>
          </a:prstGeom>
          <a:noFill/>
        </p:spPr>
        <p:txBody>
          <a:bodyPr wrap="none" rtlCol="0">
            <a:spAutoFit/>
          </a:bodyPr>
          <a:lstStyle/>
          <a:p>
            <a:r>
              <a:rPr lang="en-US" dirty="0">
                <a:solidFill>
                  <a:schemeClr val="bg1"/>
                </a:solidFill>
              </a:rPr>
              <a:t>17</a:t>
            </a:r>
          </a:p>
        </p:txBody>
      </p:sp>
      <p:pic>
        <p:nvPicPr>
          <p:cNvPr id="15" name="Content Placeholder 14" descr="A close up of text on a white background&#10;&#10;Description automatically generated">
            <a:extLst>
              <a:ext uri="{FF2B5EF4-FFF2-40B4-BE49-F238E27FC236}">
                <a16:creationId xmlns:a16="http://schemas.microsoft.com/office/drawing/2014/main" id="{1C4B432D-F5B0-DD44-9221-D63263BEBA61}"/>
              </a:ext>
            </a:extLst>
          </p:cNvPr>
          <p:cNvPicPr>
            <a:picLocks noGrp="1" noChangeAspect="1"/>
          </p:cNvPicPr>
          <p:nvPr>
            <p:ph idx="1"/>
          </p:nvPr>
        </p:nvPicPr>
        <p:blipFill>
          <a:blip r:embed="rId6"/>
          <a:stretch>
            <a:fillRect/>
          </a:stretch>
        </p:blipFill>
        <p:spPr>
          <a:xfrm>
            <a:off x="1522412" y="251957"/>
            <a:ext cx="4361623" cy="6132618"/>
          </a:xfrm>
        </p:spPr>
      </p:pic>
    </p:spTree>
    <p:extLst>
      <p:ext uri="{BB962C8B-B14F-4D97-AF65-F5344CB8AC3E}">
        <p14:creationId xmlns:p14="http://schemas.microsoft.com/office/powerpoint/2010/main" val="1372000158"/>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69B7B-F620-F848-A596-E800BB2AB5C7}"/>
              </a:ext>
            </a:extLst>
          </p:cNvPr>
          <p:cNvSpPr>
            <a:spLocks noGrp="1"/>
          </p:cNvSpPr>
          <p:nvPr>
            <p:ph type="title"/>
          </p:nvPr>
        </p:nvSpPr>
        <p:spPr/>
        <p:txBody>
          <a:bodyPr/>
          <a:lstStyle/>
          <a:p>
            <a:r>
              <a:rPr lang="en-US" dirty="0"/>
              <a:t>Lesson learned</a:t>
            </a:r>
          </a:p>
        </p:txBody>
      </p:sp>
      <p:sp>
        <p:nvSpPr>
          <p:cNvPr id="3" name="Content Placeholder 2">
            <a:extLst>
              <a:ext uri="{FF2B5EF4-FFF2-40B4-BE49-F238E27FC236}">
                <a16:creationId xmlns:a16="http://schemas.microsoft.com/office/drawing/2014/main" id="{598FE32C-A8D3-FD4A-B454-75FA720791A1}"/>
              </a:ext>
            </a:extLst>
          </p:cNvPr>
          <p:cNvSpPr>
            <a:spLocks noGrp="1"/>
          </p:cNvSpPr>
          <p:nvPr>
            <p:ph idx="1"/>
          </p:nvPr>
        </p:nvSpPr>
        <p:spPr/>
        <p:txBody>
          <a:bodyPr/>
          <a:lstStyle/>
          <a:p>
            <a:r>
              <a:rPr lang="en-US" dirty="0"/>
              <a:t>HOW TO CONDUCT A SURVEY</a:t>
            </a:r>
          </a:p>
          <a:p>
            <a:r>
              <a:rPr lang="en-US" dirty="0"/>
              <a:t>HOW TO DO USABILITY TESTING WITH USERS IN REAL TIME</a:t>
            </a:r>
          </a:p>
          <a:p>
            <a:r>
              <a:rPr lang="en-US" dirty="0"/>
              <a:t>HOW TO DEVELOP A TEST TASK </a:t>
            </a:r>
          </a:p>
          <a:p>
            <a:r>
              <a:rPr lang="en-IN" dirty="0"/>
              <a:t>HOW TO CHOOSE THE RIGHT USABILITY TEST METHOD FOR  PRODUCT</a:t>
            </a:r>
          </a:p>
          <a:p>
            <a:r>
              <a:rPr lang="en-IN" dirty="0"/>
              <a:t> HOW TO DEVELOP A WEBSITE USING REACT JS</a:t>
            </a:r>
          </a:p>
          <a:p>
            <a:r>
              <a:rPr lang="en-IN" dirty="0"/>
              <a:t>ALSO  LEARNED AUTOMATIC TESTING</a:t>
            </a:r>
            <a:endParaRPr lang="en-US" dirty="0"/>
          </a:p>
          <a:p>
            <a:pPr marL="0" indent="0">
              <a:buNone/>
            </a:pPr>
            <a:endParaRPr lang="en-US" dirty="0"/>
          </a:p>
        </p:txBody>
      </p:sp>
      <p:sp>
        <p:nvSpPr>
          <p:cNvPr id="4" name="TextBox 3">
            <a:extLst>
              <a:ext uri="{FF2B5EF4-FFF2-40B4-BE49-F238E27FC236}">
                <a16:creationId xmlns:a16="http://schemas.microsoft.com/office/drawing/2014/main" id="{F7DF6623-640B-7A4B-ADF6-AE0F59A45C46}"/>
              </a:ext>
            </a:extLst>
          </p:cNvPr>
          <p:cNvSpPr txBox="1"/>
          <p:nvPr/>
        </p:nvSpPr>
        <p:spPr>
          <a:xfrm>
            <a:off x="10560206" y="646772"/>
            <a:ext cx="441146" cy="369332"/>
          </a:xfrm>
          <a:prstGeom prst="rect">
            <a:avLst/>
          </a:prstGeom>
          <a:noFill/>
        </p:spPr>
        <p:txBody>
          <a:bodyPr wrap="none" rtlCol="0">
            <a:spAutoFit/>
          </a:bodyPr>
          <a:lstStyle/>
          <a:p>
            <a:r>
              <a:rPr lang="en-US" dirty="0"/>
              <a:t>18</a:t>
            </a:r>
          </a:p>
        </p:txBody>
      </p:sp>
    </p:spTree>
    <p:extLst>
      <p:ext uri="{BB962C8B-B14F-4D97-AF65-F5344CB8AC3E}">
        <p14:creationId xmlns:p14="http://schemas.microsoft.com/office/powerpoint/2010/main" val="771595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2" name="Picture 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3" name="Picture 1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4" name="Oval 1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5" name="Picture 1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6" name="Picture 1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57" name="Rectangle 1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8" name="Rectangle 20">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A60E49-D8F5-BD49-9771-2E28DEA993B2}"/>
              </a:ext>
            </a:extLst>
          </p:cNvPr>
          <p:cNvSpPr>
            <a:spLocks noGrp="1"/>
          </p:cNvSpPr>
          <p:nvPr>
            <p:ph type="title"/>
          </p:nvPr>
        </p:nvSpPr>
        <p:spPr>
          <a:xfrm>
            <a:off x="8191925" y="1325880"/>
            <a:ext cx="3352375" cy="3066507"/>
          </a:xfrm>
        </p:spPr>
        <p:txBody>
          <a:bodyPr vert="horz" lIns="91440" tIns="45720" rIns="91440" bIns="45720" rtlCol="0" anchor="b">
            <a:normAutofit/>
          </a:bodyPr>
          <a:lstStyle/>
          <a:p>
            <a:r>
              <a:rPr lang="en-US" sz="5400" dirty="0">
                <a:solidFill>
                  <a:srgbClr val="EBEBEB"/>
                </a:solidFill>
              </a:rPr>
              <a:t>Q</a:t>
            </a:r>
            <a:r>
              <a:rPr lang="en-US" sz="5400" b="0" i="0" kern="1200" dirty="0">
                <a:solidFill>
                  <a:srgbClr val="EBEBEB"/>
                </a:solidFill>
                <a:latin typeface="+mj-lt"/>
                <a:ea typeface="+mj-ea"/>
                <a:cs typeface="+mj-cs"/>
              </a:rPr>
              <a:t>&amp;A</a:t>
            </a:r>
          </a:p>
        </p:txBody>
      </p:sp>
      <p:sp>
        <p:nvSpPr>
          <p:cNvPr id="59"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63681"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5" name="Freeform: Shape 24">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09954" cy="68580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Graphic 5" descr="Smiling Face with No Fill">
            <a:extLst>
              <a:ext uri="{FF2B5EF4-FFF2-40B4-BE49-F238E27FC236}">
                <a16:creationId xmlns:a16="http://schemas.microsoft.com/office/drawing/2014/main" id="{36E86C1C-BA5C-46B9-9B18-DA885F779F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115" y="647698"/>
            <a:ext cx="5562139" cy="5562139"/>
          </a:xfrm>
          <a:prstGeom prst="rect">
            <a:avLst/>
          </a:prstGeom>
          <a:effectLst/>
        </p:spPr>
      </p:pic>
    </p:spTree>
    <p:extLst>
      <p:ext uri="{BB962C8B-B14F-4D97-AF65-F5344CB8AC3E}">
        <p14:creationId xmlns:p14="http://schemas.microsoft.com/office/powerpoint/2010/main" val="191511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536CF9-B555-254E-A6DA-92681146FDDB}"/>
              </a:ext>
            </a:extLst>
          </p:cNvPr>
          <p:cNvSpPr>
            <a:spLocks noGrp="1"/>
          </p:cNvSpPr>
          <p:nvPr>
            <p:ph type="title"/>
          </p:nvPr>
        </p:nvSpPr>
        <p:spPr>
          <a:xfrm>
            <a:off x="643855" y="1447800"/>
            <a:ext cx="3108626" cy="4572000"/>
          </a:xfrm>
        </p:spPr>
        <p:txBody>
          <a:bodyPr anchor="ctr">
            <a:normAutofit/>
          </a:bodyPr>
          <a:lstStyle/>
          <a:p>
            <a:r>
              <a:rPr lang="en-US" sz="3200">
                <a:solidFill>
                  <a:srgbClr val="F2F2F2"/>
                </a:solidFill>
              </a:rPr>
              <a:t>Introduction to Topics</a:t>
            </a:r>
          </a:p>
        </p:txBody>
      </p:sp>
      <p:sp>
        <p:nvSpPr>
          <p:cNvPr id="18"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A5349B90-0E29-4665-95CD-0F3E125FF272}"/>
              </a:ext>
            </a:extLst>
          </p:cNvPr>
          <p:cNvGraphicFramePr>
            <a:graphicFrameLocks noGrp="1"/>
          </p:cNvGraphicFramePr>
          <p:nvPr>
            <p:ph idx="1"/>
            <p:extLst>
              <p:ext uri="{D42A27DB-BD31-4B8C-83A1-F6EECF244321}">
                <p14:modId xmlns:p14="http://schemas.microsoft.com/office/powerpoint/2010/main" val="870379607"/>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F57C5CD7-3291-F043-A111-68D663EEEDBB}"/>
              </a:ext>
            </a:extLst>
          </p:cNvPr>
          <p:cNvSpPr txBox="1"/>
          <p:nvPr/>
        </p:nvSpPr>
        <p:spPr>
          <a:xfrm>
            <a:off x="10624259" y="653534"/>
            <a:ext cx="312906" cy="369332"/>
          </a:xfrm>
          <a:prstGeom prst="rect">
            <a:avLst/>
          </a:prstGeom>
          <a:noFill/>
        </p:spPr>
        <p:txBody>
          <a:bodyPr wrap="none" rtlCol="0">
            <a:spAutoFit/>
          </a:bodyPr>
          <a:lstStyle/>
          <a:p>
            <a:r>
              <a:rPr lang="en-US" dirty="0">
                <a:solidFill>
                  <a:schemeClr val="bg1"/>
                </a:solidFill>
              </a:rPr>
              <a:t>2</a:t>
            </a:r>
          </a:p>
        </p:txBody>
      </p:sp>
    </p:spTree>
    <p:extLst>
      <p:ext uri="{BB962C8B-B14F-4D97-AF65-F5344CB8AC3E}">
        <p14:creationId xmlns:p14="http://schemas.microsoft.com/office/powerpoint/2010/main" val="318398857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06029-8807-2C44-AC0E-045A8E2151EF}"/>
              </a:ext>
            </a:extLst>
          </p:cNvPr>
          <p:cNvSpPr>
            <a:spLocks noGrp="1"/>
          </p:cNvSpPr>
          <p:nvPr>
            <p:ph type="title"/>
          </p:nvPr>
        </p:nvSpPr>
        <p:spPr/>
        <p:txBody>
          <a:bodyPr/>
          <a:lstStyle/>
          <a:p>
            <a:r>
              <a:rPr lang="en-US" dirty="0"/>
              <a:t>Introduction to the use cases</a:t>
            </a:r>
          </a:p>
        </p:txBody>
      </p:sp>
      <p:sp>
        <p:nvSpPr>
          <p:cNvPr id="4" name="Content Placeholder 2">
            <a:extLst>
              <a:ext uri="{FF2B5EF4-FFF2-40B4-BE49-F238E27FC236}">
                <a16:creationId xmlns:a16="http://schemas.microsoft.com/office/drawing/2014/main" id="{9A680F81-135A-F74F-AE4F-DF9229ABB151}"/>
              </a:ext>
            </a:extLst>
          </p:cNvPr>
          <p:cNvSpPr>
            <a:spLocks noGrp="1"/>
          </p:cNvSpPr>
          <p:nvPr>
            <p:ph idx="1"/>
          </p:nvPr>
        </p:nvSpPr>
        <p:spPr/>
        <p:txBody>
          <a:bodyPr/>
          <a:lstStyle/>
          <a:p>
            <a:r>
              <a:rPr lang="en-US" dirty="0"/>
              <a:t>user should look for the gym near them</a:t>
            </a:r>
          </a:p>
          <a:p>
            <a:r>
              <a:rPr lang="en-US" dirty="0"/>
              <a:t>They can  calculate the BMI ( body mass index)</a:t>
            </a:r>
          </a:p>
          <a:p>
            <a:r>
              <a:rPr lang="en-US" dirty="0"/>
              <a:t>Should be able to see the fitness exercise video</a:t>
            </a:r>
          </a:p>
          <a:p>
            <a:r>
              <a:rPr lang="en-US" dirty="0"/>
              <a:t>User Should be able to take a membership to the gym</a:t>
            </a:r>
          </a:p>
          <a:p>
            <a:r>
              <a:rPr lang="en-US" dirty="0"/>
              <a:t>They can get a personal trainer</a:t>
            </a:r>
          </a:p>
          <a:p>
            <a:r>
              <a:rPr lang="en-US" dirty="0"/>
              <a:t>They can also buy the gym  equipment</a:t>
            </a:r>
          </a:p>
          <a:p>
            <a:r>
              <a:rPr lang="en-US" dirty="0"/>
              <a:t>Also they can order a supplement/ Protein</a:t>
            </a:r>
          </a:p>
          <a:p>
            <a:r>
              <a:rPr lang="en-US" dirty="0"/>
              <a:t>Look for weight loss exercise or weight gain exercise</a:t>
            </a:r>
          </a:p>
          <a:p>
            <a:r>
              <a:rPr lang="en-US" dirty="0"/>
              <a:t>They can  count the calories of food according to breakfast lunch and dinner</a:t>
            </a:r>
          </a:p>
          <a:p>
            <a:endParaRPr lang="en-US" dirty="0"/>
          </a:p>
          <a:p>
            <a:endParaRPr lang="en-US" dirty="0"/>
          </a:p>
          <a:p>
            <a:endParaRPr lang="en-US" dirty="0"/>
          </a:p>
        </p:txBody>
      </p:sp>
      <p:sp>
        <p:nvSpPr>
          <p:cNvPr id="3" name="TextBox 2">
            <a:extLst>
              <a:ext uri="{FF2B5EF4-FFF2-40B4-BE49-F238E27FC236}">
                <a16:creationId xmlns:a16="http://schemas.microsoft.com/office/drawing/2014/main" id="{2B9928BF-7607-C34A-B4BF-AD23F368A048}"/>
              </a:ext>
            </a:extLst>
          </p:cNvPr>
          <p:cNvSpPr txBox="1"/>
          <p:nvPr/>
        </p:nvSpPr>
        <p:spPr>
          <a:xfrm>
            <a:off x="10682868" y="747132"/>
            <a:ext cx="312906" cy="369332"/>
          </a:xfrm>
          <a:prstGeom prst="rect">
            <a:avLst/>
          </a:prstGeom>
          <a:noFill/>
        </p:spPr>
        <p:txBody>
          <a:bodyPr wrap="none" rtlCol="0">
            <a:spAutoFit/>
          </a:bodyPr>
          <a:lstStyle/>
          <a:p>
            <a:r>
              <a:rPr lang="en-US" dirty="0"/>
              <a:t>3</a:t>
            </a:r>
          </a:p>
        </p:txBody>
      </p:sp>
    </p:spTree>
    <p:extLst>
      <p:ext uri="{BB962C8B-B14F-4D97-AF65-F5344CB8AC3E}">
        <p14:creationId xmlns:p14="http://schemas.microsoft.com/office/powerpoint/2010/main" val="1079181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47AEA421-5F29-4BA7-9360-2501B5987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Freeform 7">
            <a:extLst>
              <a:ext uri="{FF2B5EF4-FFF2-40B4-BE49-F238E27FC236}">
                <a16:creationId xmlns:a16="http://schemas.microsoft.com/office/drawing/2014/main" id="{9348F0CB-4904-4DEF-BDD4-ADEC2DCC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6083132-967F-C34C-80F9-4579202D94A3}"/>
              </a:ext>
            </a:extLst>
          </p:cNvPr>
          <p:cNvSpPr>
            <a:spLocks noGrp="1"/>
          </p:cNvSpPr>
          <p:nvPr>
            <p:ph type="title"/>
          </p:nvPr>
        </p:nvSpPr>
        <p:spPr>
          <a:xfrm>
            <a:off x="648930" y="629267"/>
            <a:ext cx="9252154" cy="1016654"/>
          </a:xfrm>
        </p:spPr>
        <p:txBody>
          <a:bodyPr>
            <a:normAutofit/>
          </a:bodyPr>
          <a:lstStyle/>
          <a:p>
            <a:r>
              <a:rPr lang="en-US">
                <a:solidFill>
                  <a:srgbClr val="EBEBEB"/>
                </a:solidFill>
              </a:rPr>
              <a:t>Motivation</a:t>
            </a:r>
          </a:p>
        </p:txBody>
      </p:sp>
      <p:sp>
        <p:nvSpPr>
          <p:cNvPr id="20" name="Rectangle 13">
            <a:extLst>
              <a:ext uri="{FF2B5EF4-FFF2-40B4-BE49-F238E27FC236}">
                <a16:creationId xmlns:a16="http://schemas.microsoft.com/office/drawing/2014/main" id="{1583E1B8-79B3-49BB-8704-58E4AB1AF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Shape 15">
            <a:extLst>
              <a:ext uri="{FF2B5EF4-FFF2-40B4-BE49-F238E27FC236}">
                <a16:creationId xmlns:a16="http://schemas.microsoft.com/office/drawing/2014/main" id="{7BB34D5F-2B87-438E-8236-69C6068D4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22" name="Content Placeholder 2">
            <a:extLst>
              <a:ext uri="{FF2B5EF4-FFF2-40B4-BE49-F238E27FC236}">
                <a16:creationId xmlns:a16="http://schemas.microsoft.com/office/drawing/2014/main" id="{96A9F0AC-1942-4D0E-B342-506CB7CC1761}"/>
              </a:ext>
            </a:extLst>
          </p:cNvPr>
          <p:cNvGraphicFramePr>
            <a:graphicFrameLocks noGrp="1"/>
          </p:cNvGraphicFramePr>
          <p:nvPr>
            <p:ph idx="1"/>
            <p:extLst>
              <p:ext uri="{D42A27DB-BD31-4B8C-83A1-F6EECF244321}">
                <p14:modId xmlns:p14="http://schemas.microsoft.com/office/powerpoint/2010/main" val="536263996"/>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799C9389-CDA1-0C40-878C-EA2E363EF37B}"/>
              </a:ext>
            </a:extLst>
          </p:cNvPr>
          <p:cNvSpPr txBox="1"/>
          <p:nvPr/>
        </p:nvSpPr>
        <p:spPr>
          <a:xfrm>
            <a:off x="10624259" y="594853"/>
            <a:ext cx="312906" cy="369332"/>
          </a:xfrm>
          <a:prstGeom prst="rect">
            <a:avLst/>
          </a:prstGeom>
          <a:noFill/>
        </p:spPr>
        <p:txBody>
          <a:bodyPr wrap="none" rtlCol="0">
            <a:spAutoFit/>
          </a:bodyPr>
          <a:lstStyle/>
          <a:p>
            <a:r>
              <a:rPr lang="en-US" dirty="0">
                <a:solidFill>
                  <a:schemeClr val="bg1"/>
                </a:solidFill>
              </a:rPr>
              <a:t>4</a:t>
            </a:r>
          </a:p>
        </p:txBody>
      </p:sp>
    </p:spTree>
    <p:extLst>
      <p:ext uri="{BB962C8B-B14F-4D97-AF65-F5344CB8AC3E}">
        <p14:creationId xmlns:p14="http://schemas.microsoft.com/office/powerpoint/2010/main" val="361666309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1"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32" name="Freeform: Shape 2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3" name="Rectangle 2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03526ED-2E1C-0544-919D-B412817390CD}"/>
              </a:ext>
            </a:extLst>
          </p:cNvPr>
          <p:cNvSpPr>
            <a:spLocks noGrp="1"/>
          </p:cNvSpPr>
          <p:nvPr>
            <p:ph type="title"/>
          </p:nvPr>
        </p:nvSpPr>
        <p:spPr>
          <a:xfrm>
            <a:off x="653143" y="1645920"/>
            <a:ext cx="3522879" cy="4470821"/>
          </a:xfrm>
        </p:spPr>
        <p:txBody>
          <a:bodyPr>
            <a:normAutofit/>
          </a:bodyPr>
          <a:lstStyle/>
          <a:p>
            <a:pPr algn="r"/>
            <a:r>
              <a:rPr lang="en-US">
                <a:solidFill>
                  <a:srgbClr val="FFFFFF"/>
                </a:solidFill>
              </a:rPr>
              <a:t>Competitor Website</a:t>
            </a:r>
          </a:p>
        </p:txBody>
      </p:sp>
      <p:sp>
        <p:nvSpPr>
          <p:cNvPr id="34" name="Content Placeholder 2">
            <a:extLst>
              <a:ext uri="{FF2B5EF4-FFF2-40B4-BE49-F238E27FC236}">
                <a16:creationId xmlns:a16="http://schemas.microsoft.com/office/drawing/2014/main" id="{EB47420C-9C95-484B-B3EE-526E9D731988}"/>
              </a:ext>
            </a:extLst>
          </p:cNvPr>
          <p:cNvSpPr>
            <a:spLocks noGrp="1"/>
          </p:cNvSpPr>
          <p:nvPr>
            <p:ph idx="1"/>
          </p:nvPr>
        </p:nvSpPr>
        <p:spPr>
          <a:xfrm>
            <a:off x="5204109" y="1645920"/>
            <a:ext cx="5919503" cy="4470821"/>
          </a:xfrm>
        </p:spPr>
        <p:txBody>
          <a:bodyPr>
            <a:normAutofit/>
          </a:bodyPr>
          <a:lstStyle/>
          <a:p>
            <a:r>
              <a:rPr lang="en-US" dirty="0"/>
              <a:t>Weight watchers website doesn’t have a find a gym nearby you so I am including THIS OPTION</a:t>
            </a:r>
          </a:p>
          <a:p>
            <a:r>
              <a:rPr lang="en-US" dirty="0" err="1"/>
              <a:t>Mens</a:t>
            </a:r>
            <a:r>
              <a:rPr lang="en-US" dirty="0"/>
              <a:t> health having a really cool features of showing the latest news regarding health but they don’t have a proper section which will show the proper workout sessions so I have included that </a:t>
            </a:r>
          </a:p>
          <a:p>
            <a:endParaRPr lang="en-US" dirty="0"/>
          </a:p>
          <a:p>
            <a:endParaRPr lang="en-US" dirty="0"/>
          </a:p>
          <a:p>
            <a:endParaRPr lang="en-US" dirty="0"/>
          </a:p>
          <a:p>
            <a:endParaRPr lang="en-US" dirty="0"/>
          </a:p>
        </p:txBody>
      </p:sp>
      <p:sp>
        <p:nvSpPr>
          <p:cNvPr id="4" name="TextBox 3">
            <a:extLst>
              <a:ext uri="{FF2B5EF4-FFF2-40B4-BE49-F238E27FC236}">
                <a16:creationId xmlns:a16="http://schemas.microsoft.com/office/drawing/2014/main" id="{50C3E0E6-1DC2-654C-A868-B2BA7A525680}"/>
              </a:ext>
            </a:extLst>
          </p:cNvPr>
          <p:cNvSpPr txBox="1"/>
          <p:nvPr/>
        </p:nvSpPr>
        <p:spPr>
          <a:xfrm>
            <a:off x="10624259" y="638294"/>
            <a:ext cx="312906" cy="369332"/>
          </a:xfrm>
          <a:prstGeom prst="rect">
            <a:avLst/>
          </a:prstGeom>
          <a:noFill/>
        </p:spPr>
        <p:txBody>
          <a:bodyPr wrap="none" rtlCol="0">
            <a:spAutoFit/>
          </a:bodyPr>
          <a:lstStyle/>
          <a:p>
            <a:r>
              <a:rPr lang="en-US" dirty="0">
                <a:solidFill>
                  <a:schemeClr val="bg1"/>
                </a:solidFill>
              </a:rPr>
              <a:t>5</a:t>
            </a:r>
          </a:p>
        </p:txBody>
      </p:sp>
    </p:spTree>
    <p:extLst>
      <p:ext uri="{BB962C8B-B14F-4D97-AF65-F5344CB8AC3E}">
        <p14:creationId xmlns:p14="http://schemas.microsoft.com/office/powerpoint/2010/main" val="83661913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5"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6"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7"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8"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9"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1" name="Rectangle 18">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0">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cxnSp>
        <p:nvCxnSpPr>
          <p:cNvPr id="33" name="Straight Connector 22">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636B88E-CC7F-0B42-B51B-760B8BE16713}"/>
              </a:ext>
            </a:extLst>
          </p:cNvPr>
          <p:cNvSpPr>
            <a:spLocks noGrp="1"/>
          </p:cNvSpPr>
          <p:nvPr>
            <p:ph type="title"/>
          </p:nvPr>
        </p:nvSpPr>
        <p:spPr>
          <a:xfrm>
            <a:off x="4654295" y="1266958"/>
            <a:ext cx="6808362" cy="4528457"/>
          </a:xfrm>
        </p:spPr>
        <p:txBody>
          <a:bodyPr vert="horz" lIns="91440" tIns="45720" rIns="91440" bIns="45720" rtlCol="0" anchor="ctr">
            <a:normAutofit/>
          </a:bodyPr>
          <a:lstStyle/>
          <a:p>
            <a:r>
              <a:rPr lang="en-US" sz="7200" b="0" i="0" kern="1200" dirty="0">
                <a:solidFill>
                  <a:schemeClr val="tx2"/>
                </a:solidFill>
                <a:latin typeface="+mj-lt"/>
                <a:ea typeface="+mj-ea"/>
                <a:cs typeface="+mj-cs"/>
              </a:rPr>
              <a:t>DESIGNING OF THE PRODUCT</a:t>
            </a:r>
          </a:p>
        </p:txBody>
      </p:sp>
      <p:sp>
        <p:nvSpPr>
          <p:cNvPr id="3" name="TextBox 2">
            <a:extLst>
              <a:ext uri="{FF2B5EF4-FFF2-40B4-BE49-F238E27FC236}">
                <a16:creationId xmlns:a16="http://schemas.microsoft.com/office/drawing/2014/main" id="{689F2F8B-26CB-514E-A160-5697362BCB08}"/>
              </a:ext>
            </a:extLst>
          </p:cNvPr>
          <p:cNvSpPr txBox="1"/>
          <p:nvPr/>
        </p:nvSpPr>
        <p:spPr>
          <a:xfrm>
            <a:off x="10624259" y="692905"/>
            <a:ext cx="312906" cy="369332"/>
          </a:xfrm>
          <a:prstGeom prst="rect">
            <a:avLst/>
          </a:prstGeom>
          <a:noFill/>
        </p:spPr>
        <p:txBody>
          <a:bodyPr wrap="none" rtlCol="0">
            <a:spAutoFit/>
          </a:bodyPr>
          <a:lstStyle/>
          <a:p>
            <a:r>
              <a:rPr lang="en-US" dirty="0"/>
              <a:t>6</a:t>
            </a:r>
          </a:p>
        </p:txBody>
      </p:sp>
    </p:spTree>
    <p:extLst>
      <p:ext uri="{BB962C8B-B14F-4D97-AF65-F5344CB8AC3E}">
        <p14:creationId xmlns:p14="http://schemas.microsoft.com/office/powerpoint/2010/main" val="609793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E539BED9-9F9A-48E4-ADB1-0EB14E574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40" name="Freeform 7">
            <a:extLst>
              <a:ext uri="{FF2B5EF4-FFF2-40B4-BE49-F238E27FC236}">
                <a16:creationId xmlns:a16="http://schemas.microsoft.com/office/drawing/2014/main" id="{F8FBF96B-CC73-43A5-A67C-2C7286CF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1B7F058-B246-344F-836B-93558D34E90A}"/>
              </a:ext>
            </a:extLst>
          </p:cNvPr>
          <p:cNvSpPr>
            <a:spLocks noGrp="1"/>
          </p:cNvSpPr>
          <p:nvPr>
            <p:ph type="title"/>
          </p:nvPr>
        </p:nvSpPr>
        <p:spPr>
          <a:xfrm>
            <a:off x="646111" y="452718"/>
            <a:ext cx="9404723" cy="1180711"/>
          </a:xfrm>
        </p:spPr>
        <p:txBody>
          <a:bodyPr vert="horz" lIns="91440" tIns="45720" rIns="91440" bIns="45720" rtlCol="0">
            <a:normAutofit/>
          </a:bodyPr>
          <a:lstStyle/>
          <a:p>
            <a:pPr>
              <a:lnSpc>
                <a:spcPct val="90000"/>
              </a:lnSpc>
            </a:pPr>
            <a:r>
              <a:rPr lang="en-US" sz="1800" dirty="0"/>
              <a:t>DESIGN PROCESS</a:t>
            </a:r>
            <a:br>
              <a:rPr lang="en-US" sz="3900" dirty="0"/>
            </a:br>
            <a:r>
              <a:rPr lang="en-IN" sz="3900" dirty="0"/>
              <a:t>WIREFRAME</a:t>
            </a:r>
            <a:endParaRPr lang="en-US" sz="3900" dirty="0"/>
          </a:p>
        </p:txBody>
      </p:sp>
      <p:pic>
        <p:nvPicPr>
          <p:cNvPr id="9" name="Picture 8" descr="A close up of a piece of paper&#10;&#10;Description automatically generated">
            <a:extLst>
              <a:ext uri="{FF2B5EF4-FFF2-40B4-BE49-F238E27FC236}">
                <a16:creationId xmlns:a16="http://schemas.microsoft.com/office/drawing/2014/main" id="{174BD50E-8FE8-F24C-8C1E-C6B65930BEE5}"/>
              </a:ext>
            </a:extLst>
          </p:cNvPr>
          <p:cNvPicPr>
            <a:picLocks noChangeAspect="1"/>
          </p:cNvPicPr>
          <p:nvPr/>
        </p:nvPicPr>
        <p:blipFill rotWithShape="1">
          <a:blip r:embed="rId3"/>
          <a:srcRect l="11396" r="9989" b="5023"/>
          <a:stretch/>
        </p:blipFill>
        <p:spPr>
          <a:xfrm rot="16200000">
            <a:off x="1132564" y="2095411"/>
            <a:ext cx="1699103" cy="2657262"/>
          </a:xfrm>
          <a:prstGeom prst="rect">
            <a:avLst/>
          </a:prstGeom>
          <a:effectLst/>
        </p:spPr>
      </p:pic>
      <p:pic>
        <p:nvPicPr>
          <p:cNvPr id="12" name="Picture 11" descr="A picture containing text, drawing&#10;&#10;Description automatically generated">
            <a:extLst>
              <a:ext uri="{FF2B5EF4-FFF2-40B4-BE49-F238E27FC236}">
                <a16:creationId xmlns:a16="http://schemas.microsoft.com/office/drawing/2014/main" id="{369BBEB3-D2F8-D049-A793-5EE267443C24}"/>
              </a:ext>
            </a:extLst>
          </p:cNvPr>
          <p:cNvPicPr>
            <a:picLocks noChangeAspect="1"/>
          </p:cNvPicPr>
          <p:nvPr/>
        </p:nvPicPr>
        <p:blipFill rotWithShape="1">
          <a:blip r:embed="rId4"/>
          <a:srcRect l="18065" t="4532" r="9307" b="3644"/>
          <a:stretch/>
        </p:blipFill>
        <p:spPr>
          <a:xfrm rot="16200000">
            <a:off x="3981621" y="2105929"/>
            <a:ext cx="1610754" cy="2636226"/>
          </a:xfrm>
          <a:prstGeom prst="rect">
            <a:avLst/>
          </a:prstGeom>
          <a:effectLst/>
        </p:spPr>
      </p:pic>
      <p:pic>
        <p:nvPicPr>
          <p:cNvPr id="7" name="Picture 6" descr="A picture containing text, drawing&#10;&#10;Description automatically generated">
            <a:extLst>
              <a:ext uri="{FF2B5EF4-FFF2-40B4-BE49-F238E27FC236}">
                <a16:creationId xmlns:a16="http://schemas.microsoft.com/office/drawing/2014/main" id="{DE549A57-C735-A244-8A01-8194273C5153}"/>
              </a:ext>
            </a:extLst>
          </p:cNvPr>
          <p:cNvPicPr>
            <a:picLocks noChangeAspect="1"/>
          </p:cNvPicPr>
          <p:nvPr/>
        </p:nvPicPr>
        <p:blipFill>
          <a:blip r:embed="rId5"/>
          <a:stretch>
            <a:fillRect/>
          </a:stretch>
        </p:blipFill>
        <p:spPr>
          <a:xfrm rot="16200000">
            <a:off x="1106355" y="4200867"/>
            <a:ext cx="1751522" cy="2267342"/>
          </a:xfrm>
          <a:prstGeom prst="rect">
            <a:avLst/>
          </a:prstGeom>
          <a:effectLst/>
        </p:spPr>
      </p:pic>
      <p:pic>
        <p:nvPicPr>
          <p:cNvPr id="5" name="Content Placeholder 4" descr="A picture containing drawing&#10;&#10;Description automatically generated">
            <a:extLst>
              <a:ext uri="{FF2B5EF4-FFF2-40B4-BE49-F238E27FC236}">
                <a16:creationId xmlns:a16="http://schemas.microsoft.com/office/drawing/2014/main" id="{3555D168-D244-874F-A29B-C275AF65D502}"/>
              </a:ext>
            </a:extLst>
          </p:cNvPr>
          <p:cNvPicPr>
            <a:picLocks noChangeAspect="1"/>
          </p:cNvPicPr>
          <p:nvPr/>
        </p:nvPicPr>
        <p:blipFill>
          <a:blip r:embed="rId6"/>
          <a:stretch>
            <a:fillRect/>
          </a:stretch>
        </p:blipFill>
        <p:spPr>
          <a:xfrm rot="16200000">
            <a:off x="3768756" y="4016425"/>
            <a:ext cx="2036484" cy="2636226"/>
          </a:xfrm>
          <a:prstGeom prst="rect">
            <a:avLst/>
          </a:prstGeom>
          <a:effectLst/>
        </p:spPr>
      </p:pic>
      <p:pic>
        <p:nvPicPr>
          <p:cNvPr id="36" name="Picture 1" descr="page2image15586800">
            <a:extLst>
              <a:ext uri="{FF2B5EF4-FFF2-40B4-BE49-F238E27FC236}">
                <a16:creationId xmlns:a16="http://schemas.microsoft.com/office/drawing/2014/main" id="{366C70AA-4061-9A4D-81E8-302AE42D8A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1979" y="3243207"/>
            <a:ext cx="4376025" cy="22678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DE550EC-6FF8-C143-9C0B-2E7F8B8368EC}"/>
              </a:ext>
            </a:extLst>
          </p:cNvPr>
          <p:cNvSpPr txBox="1"/>
          <p:nvPr/>
        </p:nvSpPr>
        <p:spPr>
          <a:xfrm>
            <a:off x="10671717" y="673741"/>
            <a:ext cx="312906" cy="369332"/>
          </a:xfrm>
          <a:prstGeom prst="rect">
            <a:avLst/>
          </a:prstGeom>
          <a:noFill/>
        </p:spPr>
        <p:txBody>
          <a:bodyPr wrap="none" rtlCol="0">
            <a:spAutoFit/>
          </a:bodyPr>
          <a:lstStyle/>
          <a:p>
            <a:r>
              <a:rPr lang="en-US" dirty="0"/>
              <a:t>7</a:t>
            </a:r>
          </a:p>
        </p:txBody>
      </p:sp>
    </p:spTree>
    <p:extLst>
      <p:ext uri="{BB962C8B-B14F-4D97-AF65-F5344CB8AC3E}">
        <p14:creationId xmlns:p14="http://schemas.microsoft.com/office/powerpoint/2010/main" val="3721547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35289CFF-D07A-4387-8199-FF9CF09B4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rgbClr val="FFFFFF"/>
          </a:solidFill>
          <a:ln>
            <a:noFill/>
          </a:ln>
        </p:spPr>
      </p:sp>
      <p:sp>
        <p:nvSpPr>
          <p:cNvPr id="22" name="Freeform 7">
            <a:extLst>
              <a:ext uri="{FF2B5EF4-FFF2-40B4-BE49-F238E27FC236}">
                <a16:creationId xmlns:a16="http://schemas.microsoft.com/office/drawing/2014/main" id="{0F03EBF0-5E6D-4536-A2CA-1614BD7A9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DBB2424-9A0E-8B48-A9D4-48AD832715B3}"/>
              </a:ext>
            </a:extLst>
          </p:cNvPr>
          <p:cNvSpPr>
            <a:spLocks noGrp="1"/>
          </p:cNvSpPr>
          <p:nvPr>
            <p:ph type="title"/>
          </p:nvPr>
        </p:nvSpPr>
        <p:spPr>
          <a:xfrm>
            <a:off x="646111" y="452718"/>
            <a:ext cx="9404723" cy="1180711"/>
          </a:xfrm>
        </p:spPr>
        <p:txBody>
          <a:bodyPr>
            <a:normAutofit/>
          </a:bodyPr>
          <a:lstStyle/>
          <a:p>
            <a:pPr>
              <a:lnSpc>
                <a:spcPct val="90000"/>
              </a:lnSpc>
            </a:pPr>
            <a:r>
              <a:rPr lang="en-US" sz="1800" dirty="0"/>
              <a:t>DESIGN PROCESS</a:t>
            </a:r>
            <a:br>
              <a:rPr lang="en-US" sz="3900" dirty="0"/>
            </a:br>
            <a:r>
              <a:rPr lang="en-US" sz="3900" dirty="0"/>
              <a:t>MOCKUP</a:t>
            </a:r>
          </a:p>
        </p:txBody>
      </p:sp>
      <p:pic>
        <p:nvPicPr>
          <p:cNvPr id="19" name="Content Placeholder 18" descr="A picture containing photo, man&#10;&#10;Description automatically generated">
            <a:extLst>
              <a:ext uri="{FF2B5EF4-FFF2-40B4-BE49-F238E27FC236}">
                <a16:creationId xmlns:a16="http://schemas.microsoft.com/office/drawing/2014/main" id="{9A6CBB1B-8DF9-CE4E-8EBF-F4E8570571B5}"/>
              </a:ext>
            </a:extLst>
          </p:cNvPr>
          <p:cNvPicPr>
            <a:picLocks noGrp="1" noChangeAspect="1"/>
          </p:cNvPicPr>
          <p:nvPr>
            <p:ph idx="1"/>
          </p:nvPr>
        </p:nvPicPr>
        <p:blipFill>
          <a:blip r:embed="rId3"/>
          <a:stretch>
            <a:fillRect/>
          </a:stretch>
        </p:blipFill>
        <p:spPr>
          <a:xfrm>
            <a:off x="1445501" y="2540175"/>
            <a:ext cx="2311852" cy="3909000"/>
          </a:xfrm>
        </p:spPr>
      </p:pic>
      <p:pic>
        <p:nvPicPr>
          <p:cNvPr id="11" name="Picture 10" descr="A screenshot of a cell phone&#10;&#10;Description automatically generated">
            <a:extLst>
              <a:ext uri="{FF2B5EF4-FFF2-40B4-BE49-F238E27FC236}">
                <a16:creationId xmlns:a16="http://schemas.microsoft.com/office/drawing/2014/main" id="{8EC8A3A8-565A-D14C-AB96-DBDB767EF475}"/>
              </a:ext>
            </a:extLst>
          </p:cNvPr>
          <p:cNvPicPr>
            <a:picLocks noChangeAspect="1"/>
          </p:cNvPicPr>
          <p:nvPr/>
        </p:nvPicPr>
        <p:blipFill>
          <a:blip r:embed="rId4"/>
          <a:stretch>
            <a:fillRect/>
          </a:stretch>
        </p:blipFill>
        <p:spPr>
          <a:xfrm>
            <a:off x="4021018" y="2543633"/>
            <a:ext cx="3410560" cy="1933374"/>
          </a:xfrm>
          <a:prstGeom prst="rect">
            <a:avLst/>
          </a:prstGeom>
          <a:effectLst/>
        </p:spPr>
      </p:pic>
      <p:pic>
        <p:nvPicPr>
          <p:cNvPr id="5" name="Content Placeholder 4" descr="A screenshot of a cell phone&#10;&#10;Description automatically generated">
            <a:extLst>
              <a:ext uri="{FF2B5EF4-FFF2-40B4-BE49-F238E27FC236}">
                <a16:creationId xmlns:a16="http://schemas.microsoft.com/office/drawing/2014/main" id="{418D3648-C6A2-C441-822B-2391F47BDBB9}"/>
              </a:ext>
            </a:extLst>
          </p:cNvPr>
          <p:cNvPicPr>
            <a:picLocks noChangeAspect="1"/>
          </p:cNvPicPr>
          <p:nvPr/>
        </p:nvPicPr>
        <p:blipFill>
          <a:blip r:embed="rId5"/>
          <a:stretch>
            <a:fillRect/>
          </a:stretch>
        </p:blipFill>
        <p:spPr>
          <a:xfrm>
            <a:off x="7811977" y="2529469"/>
            <a:ext cx="3408480" cy="1973898"/>
          </a:xfrm>
          <a:prstGeom prst="rect">
            <a:avLst/>
          </a:prstGeom>
          <a:effectLst/>
        </p:spPr>
      </p:pic>
      <p:pic>
        <p:nvPicPr>
          <p:cNvPr id="13" name="Picture 12" descr="A picture containing food&#10;&#10;Description automatically generated">
            <a:extLst>
              <a:ext uri="{FF2B5EF4-FFF2-40B4-BE49-F238E27FC236}">
                <a16:creationId xmlns:a16="http://schemas.microsoft.com/office/drawing/2014/main" id="{24BDCE41-AB5D-BA46-9482-9EDF9B8A3427}"/>
              </a:ext>
            </a:extLst>
          </p:cNvPr>
          <p:cNvPicPr>
            <a:picLocks noChangeAspect="1"/>
          </p:cNvPicPr>
          <p:nvPr/>
        </p:nvPicPr>
        <p:blipFill>
          <a:blip r:embed="rId6"/>
          <a:stretch>
            <a:fillRect/>
          </a:stretch>
        </p:blipFill>
        <p:spPr>
          <a:xfrm>
            <a:off x="4021019" y="4568333"/>
            <a:ext cx="3410559" cy="1906861"/>
          </a:xfrm>
          <a:prstGeom prst="rect">
            <a:avLst/>
          </a:prstGeom>
          <a:effectLst/>
        </p:spPr>
      </p:pic>
      <p:pic>
        <p:nvPicPr>
          <p:cNvPr id="9" name="Picture 8" descr="A screenshot of a cell phone&#10;&#10;Description automatically generated">
            <a:extLst>
              <a:ext uri="{FF2B5EF4-FFF2-40B4-BE49-F238E27FC236}">
                <a16:creationId xmlns:a16="http://schemas.microsoft.com/office/drawing/2014/main" id="{CC1EFE09-9BAE-B148-961C-B5AA90450F5B}"/>
              </a:ext>
            </a:extLst>
          </p:cNvPr>
          <p:cNvPicPr>
            <a:picLocks noChangeAspect="1"/>
          </p:cNvPicPr>
          <p:nvPr/>
        </p:nvPicPr>
        <p:blipFill>
          <a:blip r:embed="rId7"/>
          <a:stretch>
            <a:fillRect/>
          </a:stretch>
        </p:blipFill>
        <p:spPr>
          <a:xfrm>
            <a:off x="7833608" y="4568332"/>
            <a:ext cx="3386849" cy="1952291"/>
          </a:xfrm>
          <a:prstGeom prst="rect">
            <a:avLst/>
          </a:prstGeom>
          <a:effectLst/>
        </p:spPr>
      </p:pic>
      <p:sp>
        <p:nvSpPr>
          <p:cNvPr id="21" name="TextBox 20">
            <a:extLst>
              <a:ext uri="{FF2B5EF4-FFF2-40B4-BE49-F238E27FC236}">
                <a16:creationId xmlns:a16="http://schemas.microsoft.com/office/drawing/2014/main" id="{4941C371-CD1E-8C46-8144-BE1EA34BE604}"/>
              </a:ext>
            </a:extLst>
          </p:cNvPr>
          <p:cNvSpPr txBox="1"/>
          <p:nvPr/>
        </p:nvSpPr>
        <p:spPr>
          <a:xfrm>
            <a:off x="4272197" y="1918741"/>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6231D69E-4268-E54C-8098-12C0A222BE73}"/>
              </a:ext>
            </a:extLst>
          </p:cNvPr>
          <p:cNvSpPr txBox="1"/>
          <p:nvPr/>
        </p:nvSpPr>
        <p:spPr>
          <a:xfrm>
            <a:off x="10652057" y="753521"/>
            <a:ext cx="312906" cy="369332"/>
          </a:xfrm>
          <a:prstGeom prst="rect">
            <a:avLst/>
          </a:prstGeom>
          <a:noFill/>
        </p:spPr>
        <p:txBody>
          <a:bodyPr wrap="none" rtlCol="0">
            <a:spAutoFit/>
          </a:bodyPr>
          <a:lstStyle/>
          <a:p>
            <a:r>
              <a:rPr lang="en-US" dirty="0"/>
              <a:t>8</a:t>
            </a:r>
          </a:p>
        </p:txBody>
      </p:sp>
    </p:spTree>
    <p:extLst>
      <p:ext uri="{BB962C8B-B14F-4D97-AF65-F5344CB8AC3E}">
        <p14:creationId xmlns:p14="http://schemas.microsoft.com/office/powerpoint/2010/main" val="2962894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TotalTime>
  <Words>896</Words>
  <Application>Microsoft Macintosh PowerPoint</Application>
  <PresentationFormat>Widescreen</PresentationFormat>
  <Paragraphs>231</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Century Gothic</vt:lpstr>
      <vt:lpstr>Verdana</vt:lpstr>
      <vt:lpstr>Wingdings 3</vt:lpstr>
      <vt:lpstr>Ion</vt:lpstr>
      <vt:lpstr>USABILITY TESTING AND VERIFICATION         HUSSLE (fitness website)</vt:lpstr>
      <vt:lpstr>INTRODUCTION</vt:lpstr>
      <vt:lpstr>Introduction to Topics</vt:lpstr>
      <vt:lpstr>Introduction to the use cases</vt:lpstr>
      <vt:lpstr>Motivation</vt:lpstr>
      <vt:lpstr>Competitor Website</vt:lpstr>
      <vt:lpstr>DESIGNING OF THE PRODUCT</vt:lpstr>
      <vt:lpstr>DESIGN PROCESS WIREFRAME</vt:lpstr>
      <vt:lpstr>DESIGN PROCESS MOCKUP</vt:lpstr>
      <vt:lpstr>DESIGN PROCESS FINAL DESIGN</vt:lpstr>
      <vt:lpstr>USABILITY TESTING</vt:lpstr>
      <vt:lpstr>CONDUCT A SURVEY</vt:lpstr>
      <vt:lpstr>PowerPoint Presentation</vt:lpstr>
      <vt:lpstr>USABILITY TESTING THINK  ALOUD</vt:lpstr>
      <vt:lpstr>Analysis  1. Task Performance </vt:lpstr>
      <vt:lpstr>Analysis  3.Task Completion(Adjusted) 4. Task Completion and Confidence(Non-Adjusted)</vt:lpstr>
      <vt:lpstr>Analysis  Task Completion and Confidence(Adjusted) Time Spent/Task  </vt:lpstr>
      <vt:lpstr>Analysis Efficiency  </vt:lpstr>
      <vt:lpstr>Satisfaction</vt:lpstr>
      <vt:lpstr>WORD ART</vt:lpstr>
      <vt:lpstr>Lesson learned</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USABILITY TESTING AND VERIFICATION         HUSSLE (fitness website)</dc:title>
  <dc:creator>Dehane, Onkar (SRH Hochschule Heidelberg Student)</dc:creator>
  <cp:lastModifiedBy>Dehane, Onkar (SRH Hochschule Heidelberg Student)</cp:lastModifiedBy>
  <cp:revision>8</cp:revision>
  <dcterms:created xsi:type="dcterms:W3CDTF">2020-03-13T09:50:47Z</dcterms:created>
  <dcterms:modified xsi:type="dcterms:W3CDTF">2020-03-13T16:30:20Z</dcterms:modified>
</cp:coreProperties>
</file>